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2BAB14-BE1C-4A3F-94A4-A12FBD4960E3}" type="doc">
      <dgm:prSet loTypeId="urn:microsoft.com/office/officeart/2008/layout/LinedList" loCatId="list" qsTypeId="urn:microsoft.com/office/officeart/2005/8/quickstyle/simple2" qsCatId="simple" csTypeId="urn:microsoft.com/office/officeart/2005/8/colors/colorful5" csCatId="colorful" phldr="1"/>
      <dgm:spPr/>
      <dgm:t>
        <a:bodyPr/>
        <a:lstStyle/>
        <a:p>
          <a:endParaRPr lang="en-US"/>
        </a:p>
      </dgm:t>
    </dgm:pt>
    <dgm:pt modelId="{8BD34B88-27EB-4091-BEBA-C481C632075E}">
      <dgm:prSet/>
      <dgm:spPr/>
      <dgm:t>
        <a:bodyPr/>
        <a:lstStyle/>
        <a:p>
          <a:endParaRPr lang="en-US" dirty="0"/>
        </a:p>
      </dgm:t>
    </dgm:pt>
    <dgm:pt modelId="{580A6671-D0B8-4C1F-B175-F3EB38D22BBF}" type="parTrans" cxnId="{9714FE39-8E02-43BE-8B93-1EDE476A3F71}">
      <dgm:prSet/>
      <dgm:spPr/>
      <dgm:t>
        <a:bodyPr/>
        <a:lstStyle/>
        <a:p>
          <a:endParaRPr lang="en-US"/>
        </a:p>
      </dgm:t>
    </dgm:pt>
    <dgm:pt modelId="{81FDE271-F55D-4EE2-91BB-8FA4E2CC6A2C}" type="sibTrans" cxnId="{9714FE39-8E02-43BE-8B93-1EDE476A3F71}">
      <dgm:prSet/>
      <dgm:spPr/>
      <dgm:t>
        <a:bodyPr/>
        <a:lstStyle/>
        <a:p>
          <a:endParaRPr lang="en-US"/>
        </a:p>
      </dgm:t>
    </dgm:pt>
    <dgm:pt modelId="{638E40AC-934F-4FD7-AF8F-0C2C6F1E0CD7}">
      <dgm:prSet custT="1"/>
      <dgm:spPr/>
      <dgm:t>
        <a:bodyPr/>
        <a:lstStyle/>
        <a:p>
          <a:pPr algn="r"/>
          <a:endParaRPr lang="en-US" sz="2400" dirty="0"/>
        </a:p>
        <a:p>
          <a:pPr algn="r"/>
          <a:endParaRPr lang="en-US" sz="2400" dirty="0"/>
        </a:p>
        <a:p>
          <a:pPr algn="r"/>
          <a:endParaRPr lang="en-US" sz="2400" dirty="0"/>
        </a:p>
      </dgm:t>
    </dgm:pt>
    <dgm:pt modelId="{3CDA18C6-3443-4BB6-B200-385D7AB77889}" type="parTrans" cxnId="{7A5CE0A9-3E7A-446B-B1AE-9AB6BFBD6652}">
      <dgm:prSet/>
      <dgm:spPr/>
      <dgm:t>
        <a:bodyPr/>
        <a:lstStyle/>
        <a:p>
          <a:endParaRPr lang="en-US"/>
        </a:p>
      </dgm:t>
    </dgm:pt>
    <dgm:pt modelId="{EAACD12D-BCB2-49CC-9BB7-DB3A74C712AE}" type="sibTrans" cxnId="{7A5CE0A9-3E7A-446B-B1AE-9AB6BFBD6652}">
      <dgm:prSet/>
      <dgm:spPr/>
      <dgm:t>
        <a:bodyPr/>
        <a:lstStyle/>
        <a:p>
          <a:endParaRPr lang="en-US"/>
        </a:p>
      </dgm:t>
    </dgm:pt>
    <dgm:pt modelId="{7097D745-65A3-4CA0-97DC-74DA214CA369}">
      <dgm:prSet/>
      <dgm:spPr/>
      <dgm:t>
        <a:bodyPr/>
        <a:lstStyle/>
        <a:p>
          <a:r>
            <a:rPr lang="en-US" dirty="0" err="1"/>
            <a:t>Waquis</a:t>
          </a:r>
          <a:r>
            <a:rPr lang="en-US" dirty="0"/>
            <a:t> Pvt Ltd, </a:t>
          </a:r>
        </a:p>
      </dgm:t>
    </dgm:pt>
    <dgm:pt modelId="{97786937-DA46-491B-9F53-0FF03B4DDDC8}" type="parTrans" cxnId="{F86C66AF-84B0-4B1C-8D50-724C47BEAD36}">
      <dgm:prSet/>
      <dgm:spPr/>
      <dgm:t>
        <a:bodyPr/>
        <a:lstStyle/>
        <a:p>
          <a:endParaRPr lang="en-US"/>
        </a:p>
      </dgm:t>
    </dgm:pt>
    <dgm:pt modelId="{2E286674-593A-4154-81BB-27FE27CFE2D7}" type="sibTrans" cxnId="{F86C66AF-84B0-4B1C-8D50-724C47BEAD36}">
      <dgm:prSet/>
      <dgm:spPr/>
      <dgm:t>
        <a:bodyPr/>
        <a:lstStyle/>
        <a:p>
          <a:endParaRPr lang="en-US"/>
        </a:p>
      </dgm:t>
    </dgm:pt>
    <dgm:pt modelId="{3D6E79C3-DCB0-4DE4-A48A-FA022C5E2FA3}">
      <dgm:prSet/>
      <dgm:spPr/>
      <dgm:t>
        <a:bodyPr/>
        <a:lstStyle/>
        <a:p>
          <a:r>
            <a:rPr lang="en-US" dirty="0"/>
            <a:t> 106/4, Bothejue Business Park, </a:t>
          </a:r>
        </a:p>
      </dgm:t>
    </dgm:pt>
    <dgm:pt modelId="{19B8D171-0DFC-4C93-8F58-F415ACCEF100}" type="parTrans" cxnId="{129B057A-2F02-44CE-9F9E-A37EF07CA129}">
      <dgm:prSet/>
      <dgm:spPr/>
      <dgm:t>
        <a:bodyPr/>
        <a:lstStyle/>
        <a:p>
          <a:endParaRPr lang="en-US"/>
        </a:p>
      </dgm:t>
    </dgm:pt>
    <dgm:pt modelId="{936F5F02-4E4A-452E-9E17-0233656880E9}" type="sibTrans" cxnId="{129B057A-2F02-44CE-9F9E-A37EF07CA129}">
      <dgm:prSet/>
      <dgm:spPr/>
      <dgm:t>
        <a:bodyPr/>
        <a:lstStyle/>
        <a:p>
          <a:endParaRPr lang="en-US"/>
        </a:p>
      </dgm:t>
    </dgm:pt>
    <dgm:pt modelId="{B6601276-ED71-4A7D-BAE3-DC69B40F093E}">
      <dgm:prSet/>
      <dgm:spPr/>
      <dgm:t>
        <a:bodyPr/>
        <a:lstStyle/>
        <a:p>
          <a:r>
            <a:rPr lang="en-US"/>
            <a:t> Dutugamunu Street, Kohuwela, </a:t>
          </a:r>
        </a:p>
      </dgm:t>
    </dgm:pt>
    <dgm:pt modelId="{E7655CB3-90D8-41E6-952C-0106135C5AE6}" type="parTrans" cxnId="{C40FA1EA-4930-4224-A409-D3D66DC31B20}">
      <dgm:prSet/>
      <dgm:spPr/>
      <dgm:t>
        <a:bodyPr/>
        <a:lstStyle/>
        <a:p>
          <a:endParaRPr lang="en-US"/>
        </a:p>
      </dgm:t>
    </dgm:pt>
    <dgm:pt modelId="{B4E846FF-3DA0-46C5-A3CA-32410F156CAA}" type="sibTrans" cxnId="{C40FA1EA-4930-4224-A409-D3D66DC31B20}">
      <dgm:prSet/>
      <dgm:spPr/>
      <dgm:t>
        <a:bodyPr/>
        <a:lstStyle/>
        <a:p>
          <a:endParaRPr lang="en-US"/>
        </a:p>
      </dgm:t>
    </dgm:pt>
    <dgm:pt modelId="{DDF29639-75C9-472F-ACC6-CC1C577DDFA4}">
      <dgm:prSet/>
      <dgm:spPr/>
      <dgm:t>
        <a:bodyPr/>
        <a:lstStyle/>
        <a:p>
          <a:r>
            <a:rPr lang="en-US"/>
            <a:t> Dehiwela.</a:t>
          </a:r>
        </a:p>
      </dgm:t>
    </dgm:pt>
    <dgm:pt modelId="{5D924B90-2A69-4E28-8E4D-967C885178A5}" type="parTrans" cxnId="{98166CDD-6DB6-44E7-B667-93EFC0265797}">
      <dgm:prSet/>
      <dgm:spPr/>
      <dgm:t>
        <a:bodyPr/>
        <a:lstStyle/>
        <a:p>
          <a:endParaRPr lang="en-US"/>
        </a:p>
      </dgm:t>
    </dgm:pt>
    <dgm:pt modelId="{61A4BBC6-08B8-48DF-A30B-93F7BFC0F0DA}" type="sibTrans" cxnId="{98166CDD-6DB6-44E7-B667-93EFC0265797}">
      <dgm:prSet/>
      <dgm:spPr/>
      <dgm:t>
        <a:bodyPr/>
        <a:lstStyle/>
        <a:p>
          <a:endParaRPr lang="en-US"/>
        </a:p>
      </dgm:t>
    </dgm:pt>
    <dgm:pt modelId="{9EDB31E2-63D9-4A67-B437-B190EDEBACFD}" type="pres">
      <dgm:prSet presAssocID="{F92BAB14-BE1C-4A3F-94A4-A12FBD4960E3}" presName="vert0" presStyleCnt="0">
        <dgm:presLayoutVars>
          <dgm:dir/>
          <dgm:animOne val="branch"/>
          <dgm:animLvl val="lvl"/>
        </dgm:presLayoutVars>
      </dgm:prSet>
      <dgm:spPr/>
    </dgm:pt>
    <dgm:pt modelId="{D86DF9B8-FC3E-4315-B433-AC65A8B006D1}" type="pres">
      <dgm:prSet presAssocID="{8BD34B88-27EB-4091-BEBA-C481C632075E}" presName="thickLine" presStyleLbl="alignNode1" presStyleIdx="0" presStyleCnt="6"/>
      <dgm:spPr/>
    </dgm:pt>
    <dgm:pt modelId="{1238FBB7-CE4D-47C0-B70F-A1D6BE292C82}" type="pres">
      <dgm:prSet presAssocID="{8BD34B88-27EB-4091-BEBA-C481C632075E}" presName="horz1" presStyleCnt="0"/>
      <dgm:spPr/>
    </dgm:pt>
    <dgm:pt modelId="{6CDC044D-B6DB-4DD1-855A-976D42EEBA60}" type="pres">
      <dgm:prSet presAssocID="{8BD34B88-27EB-4091-BEBA-C481C632075E}" presName="tx1" presStyleLbl="revTx" presStyleIdx="0" presStyleCnt="6"/>
      <dgm:spPr/>
    </dgm:pt>
    <dgm:pt modelId="{B2CEEA79-4E5A-4F1D-95AF-4D38720E79AA}" type="pres">
      <dgm:prSet presAssocID="{8BD34B88-27EB-4091-BEBA-C481C632075E}" presName="vert1" presStyleCnt="0"/>
      <dgm:spPr/>
    </dgm:pt>
    <dgm:pt modelId="{410965C4-A4F5-49BD-BCA0-26D9B63AFAC6}" type="pres">
      <dgm:prSet presAssocID="{638E40AC-934F-4FD7-AF8F-0C2C6F1E0CD7}" presName="thickLine" presStyleLbl="alignNode1" presStyleIdx="1" presStyleCnt="6"/>
      <dgm:spPr/>
    </dgm:pt>
    <dgm:pt modelId="{621A5BF9-0823-40E5-801F-EBF49F7BC583}" type="pres">
      <dgm:prSet presAssocID="{638E40AC-934F-4FD7-AF8F-0C2C6F1E0CD7}" presName="horz1" presStyleCnt="0"/>
      <dgm:spPr/>
    </dgm:pt>
    <dgm:pt modelId="{45FC3E4C-FB74-42D0-99F8-E054EC9BC396}" type="pres">
      <dgm:prSet presAssocID="{638E40AC-934F-4FD7-AF8F-0C2C6F1E0CD7}" presName="tx1" presStyleLbl="revTx" presStyleIdx="1" presStyleCnt="6"/>
      <dgm:spPr/>
    </dgm:pt>
    <dgm:pt modelId="{6474B2A4-D354-42B2-ABC9-5A7C89D988C3}" type="pres">
      <dgm:prSet presAssocID="{638E40AC-934F-4FD7-AF8F-0C2C6F1E0CD7}" presName="vert1" presStyleCnt="0"/>
      <dgm:spPr/>
    </dgm:pt>
    <dgm:pt modelId="{EDC6E6E5-A89D-42D9-A9B7-262B4DE9094D}" type="pres">
      <dgm:prSet presAssocID="{7097D745-65A3-4CA0-97DC-74DA214CA369}" presName="thickLine" presStyleLbl="alignNode1" presStyleIdx="2" presStyleCnt="6"/>
      <dgm:spPr/>
    </dgm:pt>
    <dgm:pt modelId="{66C2A8F4-3A60-4241-9AAC-B5C5C405FE55}" type="pres">
      <dgm:prSet presAssocID="{7097D745-65A3-4CA0-97DC-74DA214CA369}" presName="horz1" presStyleCnt="0"/>
      <dgm:spPr/>
    </dgm:pt>
    <dgm:pt modelId="{5401CB2D-E666-40BA-BFE7-575CDD92950E}" type="pres">
      <dgm:prSet presAssocID="{7097D745-65A3-4CA0-97DC-74DA214CA369}" presName="tx1" presStyleLbl="revTx" presStyleIdx="2" presStyleCnt="6"/>
      <dgm:spPr/>
    </dgm:pt>
    <dgm:pt modelId="{70513762-96E4-41C2-82C7-858AE62F662B}" type="pres">
      <dgm:prSet presAssocID="{7097D745-65A3-4CA0-97DC-74DA214CA369}" presName="vert1" presStyleCnt="0"/>
      <dgm:spPr/>
    </dgm:pt>
    <dgm:pt modelId="{D2ADCACC-88F6-41BD-8F05-DD5C9C262A9C}" type="pres">
      <dgm:prSet presAssocID="{3D6E79C3-DCB0-4DE4-A48A-FA022C5E2FA3}" presName="thickLine" presStyleLbl="alignNode1" presStyleIdx="3" presStyleCnt="6"/>
      <dgm:spPr/>
    </dgm:pt>
    <dgm:pt modelId="{925EE3CE-607E-41DD-AA21-DB23F91D06CD}" type="pres">
      <dgm:prSet presAssocID="{3D6E79C3-DCB0-4DE4-A48A-FA022C5E2FA3}" presName="horz1" presStyleCnt="0"/>
      <dgm:spPr/>
    </dgm:pt>
    <dgm:pt modelId="{D07B6B78-DCDA-41A5-9A1C-9B484B0AA00C}" type="pres">
      <dgm:prSet presAssocID="{3D6E79C3-DCB0-4DE4-A48A-FA022C5E2FA3}" presName="tx1" presStyleLbl="revTx" presStyleIdx="3" presStyleCnt="6"/>
      <dgm:spPr/>
    </dgm:pt>
    <dgm:pt modelId="{CFDB968A-CFEF-418C-9907-0A5CD058B91D}" type="pres">
      <dgm:prSet presAssocID="{3D6E79C3-DCB0-4DE4-A48A-FA022C5E2FA3}" presName="vert1" presStyleCnt="0"/>
      <dgm:spPr/>
    </dgm:pt>
    <dgm:pt modelId="{239B1EDA-6CF9-4268-BF29-80C6F54C0779}" type="pres">
      <dgm:prSet presAssocID="{B6601276-ED71-4A7D-BAE3-DC69B40F093E}" presName="thickLine" presStyleLbl="alignNode1" presStyleIdx="4" presStyleCnt="6"/>
      <dgm:spPr/>
    </dgm:pt>
    <dgm:pt modelId="{B2F18B9A-2FA3-42C0-B201-7007A13F8DA3}" type="pres">
      <dgm:prSet presAssocID="{B6601276-ED71-4A7D-BAE3-DC69B40F093E}" presName="horz1" presStyleCnt="0"/>
      <dgm:spPr/>
    </dgm:pt>
    <dgm:pt modelId="{F090C18E-FB69-483C-B6D8-57904736A968}" type="pres">
      <dgm:prSet presAssocID="{B6601276-ED71-4A7D-BAE3-DC69B40F093E}" presName="tx1" presStyleLbl="revTx" presStyleIdx="4" presStyleCnt="6"/>
      <dgm:spPr/>
    </dgm:pt>
    <dgm:pt modelId="{DEB34832-01D0-4301-ACB5-B638C3121642}" type="pres">
      <dgm:prSet presAssocID="{B6601276-ED71-4A7D-BAE3-DC69B40F093E}" presName="vert1" presStyleCnt="0"/>
      <dgm:spPr/>
    </dgm:pt>
    <dgm:pt modelId="{3A637D18-3777-4447-8CF5-E4BB4C8C6E43}" type="pres">
      <dgm:prSet presAssocID="{DDF29639-75C9-472F-ACC6-CC1C577DDFA4}" presName="thickLine" presStyleLbl="alignNode1" presStyleIdx="5" presStyleCnt="6"/>
      <dgm:spPr/>
    </dgm:pt>
    <dgm:pt modelId="{5E8728F4-F60A-4AD7-A4B5-D4D1B4761545}" type="pres">
      <dgm:prSet presAssocID="{DDF29639-75C9-472F-ACC6-CC1C577DDFA4}" presName="horz1" presStyleCnt="0"/>
      <dgm:spPr/>
    </dgm:pt>
    <dgm:pt modelId="{F0943DBC-551A-46C8-8BD8-A814A79E3FA8}" type="pres">
      <dgm:prSet presAssocID="{DDF29639-75C9-472F-ACC6-CC1C577DDFA4}" presName="tx1" presStyleLbl="revTx" presStyleIdx="5" presStyleCnt="6"/>
      <dgm:spPr/>
    </dgm:pt>
    <dgm:pt modelId="{740EB877-B6F1-4825-BE5B-1006D7F00675}" type="pres">
      <dgm:prSet presAssocID="{DDF29639-75C9-472F-ACC6-CC1C577DDFA4}" presName="vert1" presStyleCnt="0"/>
      <dgm:spPr/>
    </dgm:pt>
  </dgm:ptLst>
  <dgm:cxnLst>
    <dgm:cxn modelId="{115E7801-4264-4B87-972D-82F813A0578D}" type="presOf" srcId="{638E40AC-934F-4FD7-AF8F-0C2C6F1E0CD7}" destId="{45FC3E4C-FB74-42D0-99F8-E054EC9BC396}" srcOrd="0" destOrd="0" presId="urn:microsoft.com/office/officeart/2008/layout/LinedList"/>
    <dgm:cxn modelId="{5F36A60C-8F8C-46AE-ABD0-935BE01C94EB}" type="presOf" srcId="{B6601276-ED71-4A7D-BAE3-DC69B40F093E}" destId="{F090C18E-FB69-483C-B6D8-57904736A968}" srcOrd="0" destOrd="0" presId="urn:microsoft.com/office/officeart/2008/layout/LinedList"/>
    <dgm:cxn modelId="{40848A15-A72B-4467-B2D7-2AF03238A384}" type="presOf" srcId="{F92BAB14-BE1C-4A3F-94A4-A12FBD4960E3}" destId="{9EDB31E2-63D9-4A67-B437-B190EDEBACFD}" srcOrd="0" destOrd="0" presId="urn:microsoft.com/office/officeart/2008/layout/LinedList"/>
    <dgm:cxn modelId="{9714FE39-8E02-43BE-8B93-1EDE476A3F71}" srcId="{F92BAB14-BE1C-4A3F-94A4-A12FBD4960E3}" destId="{8BD34B88-27EB-4091-BEBA-C481C632075E}" srcOrd="0" destOrd="0" parTransId="{580A6671-D0B8-4C1F-B175-F3EB38D22BBF}" sibTransId="{81FDE271-F55D-4EE2-91BB-8FA4E2CC6A2C}"/>
    <dgm:cxn modelId="{EF6C2B58-7578-430C-8D5D-B44435374285}" type="presOf" srcId="{8BD34B88-27EB-4091-BEBA-C481C632075E}" destId="{6CDC044D-B6DB-4DD1-855A-976D42EEBA60}" srcOrd="0" destOrd="0" presId="urn:microsoft.com/office/officeart/2008/layout/LinedList"/>
    <dgm:cxn modelId="{129B057A-2F02-44CE-9F9E-A37EF07CA129}" srcId="{F92BAB14-BE1C-4A3F-94A4-A12FBD4960E3}" destId="{3D6E79C3-DCB0-4DE4-A48A-FA022C5E2FA3}" srcOrd="3" destOrd="0" parTransId="{19B8D171-0DFC-4C93-8F58-F415ACCEF100}" sibTransId="{936F5F02-4E4A-452E-9E17-0233656880E9}"/>
    <dgm:cxn modelId="{30E27C9A-75F3-4A97-A53E-BFA47DE00C4A}" type="presOf" srcId="{7097D745-65A3-4CA0-97DC-74DA214CA369}" destId="{5401CB2D-E666-40BA-BFE7-575CDD92950E}" srcOrd="0" destOrd="0" presId="urn:microsoft.com/office/officeart/2008/layout/LinedList"/>
    <dgm:cxn modelId="{7A5CE0A9-3E7A-446B-B1AE-9AB6BFBD6652}" srcId="{F92BAB14-BE1C-4A3F-94A4-A12FBD4960E3}" destId="{638E40AC-934F-4FD7-AF8F-0C2C6F1E0CD7}" srcOrd="1" destOrd="0" parTransId="{3CDA18C6-3443-4BB6-B200-385D7AB77889}" sibTransId="{EAACD12D-BCB2-49CC-9BB7-DB3A74C712AE}"/>
    <dgm:cxn modelId="{D3932EAF-EC75-47A6-B10C-308DAF509114}" type="presOf" srcId="{3D6E79C3-DCB0-4DE4-A48A-FA022C5E2FA3}" destId="{D07B6B78-DCDA-41A5-9A1C-9B484B0AA00C}" srcOrd="0" destOrd="0" presId="urn:microsoft.com/office/officeart/2008/layout/LinedList"/>
    <dgm:cxn modelId="{F86C66AF-84B0-4B1C-8D50-724C47BEAD36}" srcId="{F92BAB14-BE1C-4A3F-94A4-A12FBD4960E3}" destId="{7097D745-65A3-4CA0-97DC-74DA214CA369}" srcOrd="2" destOrd="0" parTransId="{97786937-DA46-491B-9F53-0FF03B4DDDC8}" sibTransId="{2E286674-593A-4154-81BB-27FE27CFE2D7}"/>
    <dgm:cxn modelId="{3AEE4BD5-36F2-4B81-92BF-142C62D36FCD}" type="presOf" srcId="{DDF29639-75C9-472F-ACC6-CC1C577DDFA4}" destId="{F0943DBC-551A-46C8-8BD8-A814A79E3FA8}" srcOrd="0" destOrd="0" presId="urn:microsoft.com/office/officeart/2008/layout/LinedList"/>
    <dgm:cxn modelId="{98166CDD-6DB6-44E7-B667-93EFC0265797}" srcId="{F92BAB14-BE1C-4A3F-94A4-A12FBD4960E3}" destId="{DDF29639-75C9-472F-ACC6-CC1C577DDFA4}" srcOrd="5" destOrd="0" parTransId="{5D924B90-2A69-4E28-8E4D-967C885178A5}" sibTransId="{61A4BBC6-08B8-48DF-A30B-93F7BFC0F0DA}"/>
    <dgm:cxn modelId="{C40FA1EA-4930-4224-A409-D3D66DC31B20}" srcId="{F92BAB14-BE1C-4A3F-94A4-A12FBD4960E3}" destId="{B6601276-ED71-4A7D-BAE3-DC69B40F093E}" srcOrd="4" destOrd="0" parTransId="{E7655CB3-90D8-41E6-952C-0106135C5AE6}" sibTransId="{B4E846FF-3DA0-46C5-A3CA-32410F156CAA}"/>
    <dgm:cxn modelId="{7BA126C9-D434-44E2-992F-6E91476EBC1C}" type="presParOf" srcId="{9EDB31E2-63D9-4A67-B437-B190EDEBACFD}" destId="{D86DF9B8-FC3E-4315-B433-AC65A8B006D1}" srcOrd="0" destOrd="0" presId="urn:microsoft.com/office/officeart/2008/layout/LinedList"/>
    <dgm:cxn modelId="{DC49BA53-6B7E-46B5-8480-82C6B45C9B14}" type="presParOf" srcId="{9EDB31E2-63D9-4A67-B437-B190EDEBACFD}" destId="{1238FBB7-CE4D-47C0-B70F-A1D6BE292C82}" srcOrd="1" destOrd="0" presId="urn:microsoft.com/office/officeart/2008/layout/LinedList"/>
    <dgm:cxn modelId="{0ED47258-E606-499E-AB0A-5D5D7CADD660}" type="presParOf" srcId="{1238FBB7-CE4D-47C0-B70F-A1D6BE292C82}" destId="{6CDC044D-B6DB-4DD1-855A-976D42EEBA60}" srcOrd="0" destOrd="0" presId="urn:microsoft.com/office/officeart/2008/layout/LinedList"/>
    <dgm:cxn modelId="{093A7506-D29C-4E55-8227-3758135FADC1}" type="presParOf" srcId="{1238FBB7-CE4D-47C0-B70F-A1D6BE292C82}" destId="{B2CEEA79-4E5A-4F1D-95AF-4D38720E79AA}" srcOrd="1" destOrd="0" presId="urn:microsoft.com/office/officeart/2008/layout/LinedList"/>
    <dgm:cxn modelId="{AE7FF7F8-179A-4637-A5DA-8A8F288258D9}" type="presParOf" srcId="{9EDB31E2-63D9-4A67-B437-B190EDEBACFD}" destId="{410965C4-A4F5-49BD-BCA0-26D9B63AFAC6}" srcOrd="2" destOrd="0" presId="urn:microsoft.com/office/officeart/2008/layout/LinedList"/>
    <dgm:cxn modelId="{342A0559-C863-4DD5-9396-02F2B70641B6}" type="presParOf" srcId="{9EDB31E2-63D9-4A67-B437-B190EDEBACFD}" destId="{621A5BF9-0823-40E5-801F-EBF49F7BC583}" srcOrd="3" destOrd="0" presId="urn:microsoft.com/office/officeart/2008/layout/LinedList"/>
    <dgm:cxn modelId="{914F836F-FD15-48CA-B3D6-E26B4BFBB714}" type="presParOf" srcId="{621A5BF9-0823-40E5-801F-EBF49F7BC583}" destId="{45FC3E4C-FB74-42D0-99F8-E054EC9BC396}" srcOrd="0" destOrd="0" presId="urn:microsoft.com/office/officeart/2008/layout/LinedList"/>
    <dgm:cxn modelId="{1DC44452-7843-427B-8B8D-8D2B377E1F77}" type="presParOf" srcId="{621A5BF9-0823-40E5-801F-EBF49F7BC583}" destId="{6474B2A4-D354-42B2-ABC9-5A7C89D988C3}" srcOrd="1" destOrd="0" presId="urn:microsoft.com/office/officeart/2008/layout/LinedList"/>
    <dgm:cxn modelId="{3648A851-C897-4682-A37A-8506D0A0BBEE}" type="presParOf" srcId="{9EDB31E2-63D9-4A67-B437-B190EDEBACFD}" destId="{EDC6E6E5-A89D-42D9-A9B7-262B4DE9094D}" srcOrd="4" destOrd="0" presId="urn:microsoft.com/office/officeart/2008/layout/LinedList"/>
    <dgm:cxn modelId="{8B241C33-3B09-4DFD-8797-91AB64B28093}" type="presParOf" srcId="{9EDB31E2-63D9-4A67-B437-B190EDEBACFD}" destId="{66C2A8F4-3A60-4241-9AAC-B5C5C405FE55}" srcOrd="5" destOrd="0" presId="urn:microsoft.com/office/officeart/2008/layout/LinedList"/>
    <dgm:cxn modelId="{A12936AD-4E1B-4BA2-875C-C6D1B75745E4}" type="presParOf" srcId="{66C2A8F4-3A60-4241-9AAC-B5C5C405FE55}" destId="{5401CB2D-E666-40BA-BFE7-575CDD92950E}" srcOrd="0" destOrd="0" presId="urn:microsoft.com/office/officeart/2008/layout/LinedList"/>
    <dgm:cxn modelId="{F1E6D413-A86A-4DE6-BAD5-2B9BD9F55019}" type="presParOf" srcId="{66C2A8F4-3A60-4241-9AAC-B5C5C405FE55}" destId="{70513762-96E4-41C2-82C7-858AE62F662B}" srcOrd="1" destOrd="0" presId="urn:microsoft.com/office/officeart/2008/layout/LinedList"/>
    <dgm:cxn modelId="{451FF127-C03B-4AEB-99B9-88EB9F1B815E}" type="presParOf" srcId="{9EDB31E2-63D9-4A67-B437-B190EDEBACFD}" destId="{D2ADCACC-88F6-41BD-8F05-DD5C9C262A9C}" srcOrd="6" destOrd="0" presId="urn:microsoft.com/office/officeart/2008/layout/LinedList"/>
    <dgm:cxn modelId="{F0941BE9-628E-4954-B9AA-52957FE9504C}" type="presParOf" srcId="{9EDB31E2-63D9-4A67-B437-B190EDEBACFD}" destId="{925EE3CE-607E-41DD-AA21-DB23F91D06CD}" srcOrd="7" destOrd="0" presId="urn:microsoft.com/office/officeart/2008/layout/LinedList"/>
    <dgm:cxn modelId="{FE9A25DF-EF4D-4CF1-AF9E-79470F94E010}" type="presParOf" srcId="{925EE3CE-607E-41DD-AA21-DB23F91D06CD}" destId="{D07B6B78-DCDA-41A5-9A1C-9B484B0AA00C}" srcOrd="0" destOrd="0" presId="urn:microsoft.com/office/officeart/2008/layout/LinedList"/>
    <dgm:cxn modelId="{B046944B-A4D7-45B7-A291-C5D87BCBBD49}" type="presParOf" srcId="{925EE3CE-607E-41DD-AA21-DB23F91D06CD}" destId="{CFDB968A-CFEF-418C-9907-0A5CD058B91D}" srcOrd="1" destOrd="0" presId="urn:microsoft.com/office/officeart/2008/layout/LinedList"/>
    <dgm:cxn modelId="{EA9C31B8-2059-4CDD-9F85-930581B77949}" type="presParOf" srcId="{9EDB31E2-63D9-4A67-B437-B190EDEBACFD}" destId="{239B1EDA-6CF9-4268-BF29-80C6F54C0779}" srcOrd="8" destOrd="0" presId="urn:microsoft.com/office/officeart/2008/layout/LinedList"/>
    <dgm:cxn modelId="{C3D1BFF2-03BB-4CDD-8B3B-8339D3834294}" type="presParOf" srcId="{9EDB31E2-63D9-4A67-B437-B190EDEBACFD}" destId="{B2F18B9A-2FA3-42C0-B201-7007A13F8DA3}" srcOrd="9" destOrd="0" presId="urn:microsoft.com/office/officeart/2008/layout/LinedList"/>
    <dgm:cxn modelId="{83711500-1002-4559-85B0-E0EC9F875639}" type="presParOf" srcId="{B2F18B9A-2FA3-42C0-B201-7007A13F8DA3}" destId="{F090C18E-FB69-483C-B6D8-57904736A968}" srcOrd="0" destOrd="0" presId="urn:microsoft.com/office/officeart/2008/layout/LinedList"/>
    <dgm:cxn modelId="{9DC45D7C-48FC-49E1-BAF8-917E42626F60}" type="presParOf" srcId="{B2F18B9A-2FA3-42C0-B201-7007A13F8DA3}" destId="{DEB34832-01D0-4301-ACB5-B638C3121642}" srcOrd="1" destOrd="0" presId="urn:microsoft.com/office/officeart/2008/layout/LinedList"/>
    <dgm:cxn modelId="{E2330A41-A560-4A5E-8EFD-B707D63F251B}" type="presParOf" srcId="{9EDB31E2-63D9-4A67-B437-B190EDEBACFD}" destId="{3A637D18-3777-4447-8CF5-E4BB4C8C6E43}" srcOrd="10" destOrd="0" presId="urn:microsoft.com/office/officeart/2008/layout/LinedList"/>
    <dgm:cxn modelId="{13EFAA26-8355-4FB4-82F2-FFA2AA75EA56}" type="presParOf" srcId="{9EDB31E2-63D9-4A67-B437-B190EDEBACFD}" destId="{5E8728F4-F60A-4AD7-A4B5-D4D1B4761545}" srcOrd="11" destOrd="0" presId="urn:microsoft.com/office/officeart/2008/layout/LinedList"/>
    <dgm:cxn modelId="{1751FF72-7C0F-4943-AB8B-1315BE79FC98}" type="presParOf" srcId="{5E8728F4-F60A-4AD7-A4B5-D4D1B4761545}" destId="{F0943DBC-551A-46C8-8BD8-A814A79E3FA8}" srcOrd="0" destOrd="0" presId="urn:microsoft.com/office/officeart/2008/layout/LinedList"/>
    <dgm:cxn modelId="{B1CA43CC-58EC-4D64-A80D-FC4D5B274B62}" type="presParOf" srcId="{5E8728F4-F60A-4AD7-A4B5-D4D1B4761545}" destId="{740EB877-B6F1-4825-BE5B-1006D7F006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912E5F-754E-416D-91BF-7F857113EDBB}"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F7A426-403D-4A45-A8B4-3C4C78C6A966}">
      <dgm:prSet/>
      <dgm:spPr/>
      <dgm:t>
        <a:bodyPr/>
        <a:lstStyle/>
        <a:p>
          <a:r>
            <a:rPr lang="en-US" dirty="0"/>
            <a:t>• </a:t>
          </a:r>
          <a:r>
            <a:rPr lang="en-US" dirty="0">
              <a:highlight>
                <a:srgbClr val="C0C0C0"/>
              </a:highlight>
            </a:rPr>
            <a:t>Step 1: Initiation and Scope Definition</a:t>
          </a:r>
        </a:p>
      </dgm:t>
    </dgm:pt>
    <dgm:pt modelId="{8597376F-7D61-467D-A170-74978FE7259F}" type="parTrans" cxnId="{059E0A55-269F-4D2D-BB38-4824D2F0F3BE}">
      <dgm:prSet/>
      <dgm:spPr/>
      <dgm:t>
        <a:bodyPr/>
        <a:lstStyle/>
        <a:p>
          <a:endParaRPr lang="en-US"/>
        </a:p>
      </dgm:t>
    </dgm:pt>
    <dgm:pt modelId="{260E8756-723B-4947-A5C1-61ADEF086E43}" type="sibTrans" cxnId="{059E0A55-269F-4D2D-BB38-4824D2F0F3BE}">
      <dgm:prSet/>
      <dgm:spPr/>
      <dgm:t>
        <a:bodyPr/>
        <a:lstStyle/>
        <a:p>
          <a:endParaRPr lang="en-US"/>
        </a:p>
      </dgm:t>
    </dgm:pt>
    <dgm:pt modelId="{9E59D8E5-166B-483B-BA5C-8F29CCEF33DA}">
      <dgm:prSet/>
      <dgm:spPr/>
      <dgm:t>
        <a:bodyPr/>
        <a:lstStyle/>
        <a:p>
          <a:r>
            <a:rPr lang="en-US" dirty="0"/>
            <a:t>- </a:t>
          </a:r>
          <a:r>
            <a:rPr lang="en-US" b="1" dirty="0"/>
            <a:t>Define the objectives and scope of the information security program</a:t>
          </a:r>
        </a:p>
      </dgm:t>
    </dgm:pt>
    <dgm:pt modelId="{DB7559FC-FB6D-4A67-8613-5FE830750847}" type="parTrans" cxnId="{B36DEE26-3F45-4DDC-AA57-ECE84DD5890D}">
      <dgm:prSet/>
      <dgm:spPr/>
      <dgm:t>
        <a:bodyPr/>
        <a:lstStyle/>
        <a:p>
          <a:endParaRPr lang="en-US"/>
        </a:p>
      </dgm:t>
    </dgm:pt>
    <dgm:pt modelId="{9A2FFC42-C6A7-4E99-BF27-88C191D3A921}" type="sibTrans" cxnId="{B36DEE26-3F45-4DDC-AA57-ECE84DD5890D}">
      <dgm:prSet/>
      <dgm:spPr/>
      <dgm:t>
        <a:bodyPr/>
        <a:lstStyle/>
        <a:p>
          <a:endParaRPr lang="en-US"/>
        </a:p>
      </dgm:t>
    </dgm:pt>
    <dgm:pt modelId="{334676A2-3807-49E5-88E4-72B6695462F8}">
      <dgm:prSet/>
      <dgm:spPr/>
      <dgm:t>
        <a:bodyPr/>
        <a:lstStyle/>
        <a:p>
          <a:r>
            <a:rPr lang="en-US" dirty="0"/>
            <a:t>• </a:t>
          </a:r>
          <a:r>
            <a:rPr lang="en-US" dirty="0">
              <a:highlight>
                <a:srgbClr val="C0C0C0"/>
              </a:highlight>
            </a:rPr>
            <a:t>Step 2: Current State Assessment</a:t>
          </a:r>
        </a:p>
      </dgm:t>
    </dgm:pt>
    <dgm:pt modelId="{C9FFB0CD-5CB7-46E8-AFA9-AC60C40D904D}" type="parTrans" cxnId="{77414659-6BEE-454C-8EDD-B4399AFF4175}">
      <dgm:prSet/>
      <dgm:spPr/>
      <dgm:t>
        <a:bodyPr/>
        <a:lstStyle/>
        <a:p>
          <a:endParaRPr lang="en-US"/>
        </a:p>
      </dgm:t>
    </dgm:pt>
    <dgm:pt modelId="{E6CE20F9-6ED6-43EB-801D-63DF0F13045A}" type="sibTrans" cxnId="{77414659-6BEE-454C-8EDD-B4399AFF4175}">
      <dgm:prSet/>
      <dgm:spPr/>
      <dgm:t>
        <a:bodyPr/>
        <a:lstStyle/>
        <a:p>
          <a:endParaRPr lang="en-US"/>
        </a:p>
      </dgm:t>
    </dgm:pt>
    <dgm:pt modelId="{B1E29631-54FE-40B6-A240-1FDF82CF7E58}">
      <dgm:prSet/>
      <dgm:spPr/>
      <dgm:t>
        <a:bodyPr/>
        <a:lstStyle/>
        <a:p>
          <a:r>
            <a:rPr lang="en-US" b="1" dirty="0"/>
            <a:t>- Evaluate existing security measures and identify gaps</a:t>
          </a:r>
        </a:p>
      </dgm:t>
    </dgm:pt>
    <dgm:pt modelId="{3541AA2A-C90D-4151-A20A-132AD6432986}" type="parTrans" cxnId="{93FCFFC1-3AFA-4510-94AB-D04A202179DE}">
      <dgm:prSet/>
      <dgm:spPr/>
      <dgm:t>
        <a:bodyPr/>
        <a:lstStyle/>
        <a:p>
          <a:endParaRPr lang="en-US"/>
        </a:p>
      </dgm:t>
    </dgm:pt>
    <dgm:pt modelId="{30F05330-CA0B-4B07-9BAA-C917CB29DD4C}" type="sibTrans" cxnId="{93FCFFC1-3AFA-4510-94AB-D04A202179DE}">
      <dgm:prSet/>
      <dgm:spPr/>
      <dgm:t>
        <a:bodyPr/>
        <a:lstStyle/>
        <a:p>
          <a:endParaRPr lang="en-US"/>
        </a:p>
      </dgm:t>
    </dgm:pt>
    <dgm:pt modelId="{DA343757-8FE7-4DAA-BF07-66C25D8139E7}">
      <dgm:prSet/>
      <dgm:spPr/>
      <dgm:t>
        <a:bodyPr/>
        <a:lstStyle/>
        <a:p>
          <a:r>
            <a:rPr lang="en-US" dirty="0"/>
            <a:t>• </a:t>
          </a:r>
          <a:r>
            <a:rPr lang="en-US" dirty="0">
              <a:highlight>
                <a:srgbClr val="C0C0C0"/>
              </a:highlight>
            </a:rPr>
            <a:t>Step 3: Develop Implementation Plan</a:t>
          </a:r>
        </a:p>
      </dgm:t>
    </dgm:pt>
    <dgm:pt modelId="{A3E8BBF7-BC40-4AF8-B57C-8B38129A4D4E}" type="parTrans" cxnId="{020AAD9D-4FD9-4CCD-AE8B-CC139840252E}">
      <dgm:prSet/>
      <dgm:spPr/>
      <dgm:t>
        <a:bodyPr/>
        <a:lstStyle/>
        <a:p>
          <a:endParaRPr lang="en-US"/>
        </a:p>
      </dgm:t>
    </dgm:pt>
    <dgm:pt modelId="{579BBDDE-7CCD-44B0-8343-8134281869AC}" type="sibTrans" cxnId="{020AAD9D-4FD9-4CCD-AE8B-CC139840252E}">
      <dgm:prSet/>
      <dgm:spPr/>
      <dgm:t>
        <a:bodyPr/>
        <a:lstStyle/>
        <a:p>
          <a:endParaRPr lang="en-US"/>
        </a:p>
      </dgm:t>
    </dgm:pt>
    <dgm:pt modelId="{BB586CCE-1F5B-4945-9A38-ADDAE03BD320}">
      <dgm:prSet/>
      <dgm:spPr/>
      <dgm:t>
        <a:bodyPr/>
        <a:lstStyle/>
        <a:p>
          <a:r>
            <a:rPr lang="en-US" b="1" dirty="0"/>
            <a:t>- Outline the specific actions, timelines, and responsibilities</a:t>
          </a:r>
        </a:p>
      </dgm:t>
    </dgm:pt>
    <dgm:pt modelId="{FC93B739-FB85-4C8F-B620-3FF6CAB1AAF7}" type="parTrans" cxnId="{85E01AFC-D229-4EB0-979D-CAE210D4702F}">
      <dgm:prSet/>
      <dgm:spPr/>
      <dgm:t>
        <a:bodyPr/>
        <a:lstStyle/>
        <a:p>
          <a:endParaRPr lang="en-US"/>
        </a:p>
      </dgm:t>
    </dgm:pt>
    <dgm:pt modelId="{C551B71E-9716-4C61-8563-98CEED8A2F82}" type="sibTrans" cxnId="{85E01AFC-D229-4EB0-979D-CAE210D4702F}">
      <dgm:prSet/>
      <dgm:spPr/>
      <dgm:t>
        <a:bodyPr/>
        <a:lstStyle/>
        <a:p>
          <a:endParaRPr lang="en-US"/>
        </a:p>
      </dgm:t>
    </dgm:pt>
    <dgm:pt modelId="{73450727-4939-4496-AA9D-5AC0737EF1A2}">
      <dgm:prSet/>
      <dgm:spPr/>
      <dgm:t>
        <a:bodyPr/>
        <a:lstStyle/>
        <a:p>
          <a:r>
            <a:rPr lang="en-US" dirty="0"/>
            <a:t>• </a:t>
          </a:r>
          <a:r>
            <a:rPr lang="en-US" dirty="0">
              <a:highlight>
                <a:srgbClr val="C0C0C0"/>
              </a:highlight>
            </a:rPr>
            <a:t>Step 4: Execution of the Plan</a:t>
          </a:r>
        </a:p>
      </dgm:t>
    </dgm:pt>
    <dgm:pt modelId="{2ACAC352-36E5-4BD8-9BA9-4868A4737A9A}" type="parTrans" cxnId="{C2273776-AC53-4E31-9869-32B6FB0F5E64}">
      <dgm:prSet/>
      <dgm:spPr/>
      <dgm:t>
        <a:bodyPr/>
        <a:lstStyle/>
        <a:p>
          <a:endParaRPr lang="en-US"/>
        </a:p>
      </dgm:t>
    </dgm:pt>
    <dgm:pt modelId="{3D3E383B-59C4-42DC-B8C5-21B69D4B2AA6}" type="sibTrans" cxnId="{C2273776-AC53-4E31-9869-32B6FB0F5E64}">
      <dgm:prSet/>
      <dgm:spPr/>
      <dgm:t>
        <a:bodyPr/>
        <a:lstStyle/>
        <a:p>
          <a:endParaRPr lang="en-US"/>
        </a:p>
      </dgm:t>
    </dgm:pt>
    <dgm:pt modelId="{0EC5743E-52B0-4568-91DD-F594092F7773}">
      <dgm:prSet/>
      <dgm:spPr/>
      <dgm:t>
        <a:bodyPr/>
        <a:lstStyle/>
        <a:p>
          <a:r>
            <a:rPr lang="en-US" b="1" dirty="0"/>
            <a:t>- Implement policies, procedures, and controls</a:t>
          </a:r>
        </a:p>
      </dgm:t>
    </dgm:pt>
    <dgm:pt modelId="{4297D1C9-B5B2-4E04-A9A9-88A33029D6D6}" type="parTrans" cxnId="{E86B0C83-3E09-487E-93FC-604F000D0E4C}">
      <dgm:prSet/>
      <dgm:spPr/>
      <dgm:t>
        <a:bodyPr/>
        <a:lstStyle/>
        <a:p>
          <a:endParaRPr lang="en-US"/>
        </a:p>
      </dgm:t>
    </dgm:pt>
    <dgm:pt modelId="{D56DD6B5-F9DE-4FEC-977C-0C271B4A4E5C}" type="sibTrans" cxnId="{E86B0C83-3E09-487E-93FC-604F000D0E4C}">
      <dgm:prSet/>
      <dgm:spPr/>
      <dgm:t>
        <a:bodyPr/>
        <a:lstStyle/>
        <a:p>
          <a:endParaRPr lang="en-US"/>
        </a:p>
      </dgm:t>
    </dgm:pt>
    <dgm:pt modelId="{41437EB6-141E-4F1F-BDE1-10BD997E30E4}">
      <dgm:prSet/>
      <dgm:spPr/>
      <dgm:t>
        <a:bodyPr/>
        <a:lstStyle/>
        <a:p>
          <a:r>
            <a:rPr lang="en-US" dirty="0"/>
            <a:t>• </a:t>
          </a:r>
          <a:r>
            <a:rPr lang="en-US" dirty="0">
              <a:highlight>
                <a:srgbClr val="C0C0C0"/>
              </a:highlight>
            </a:rPr>
            <a:t>Step 5: Monitor and Review</a:t>
          </a:r>
        </a:p>
      </dgm:t>
    </dgm:pt>
    <dgm:pt modelId="{53D2DB25-BD9F-4D05-825C-7B6E44069FC9}" type="parTrans" cxnId="{347B03B8-A496-4052-882B-1436F0638C2B}">
      <dgm:prSet/>
      <dgm:spPr/>
      <dgm:t>
        <a:bodyPr/>
        <a:lstStyle/>
        <a:p>
          <a:endParaRPr lang="en-US"/>
        </a:p>
      </dgm:t>
    </dgm:pt>
    <dgm:pt modelId="{36E1D04F-9064-4518-A9E2-69695CDD978C}" type="sibTrans" cxnId="{347B03B8-A496-4052-882B-1436F0638C2B}">
      <dgm:prSet/>
      <dgm:spPr/>
      <dgm:t>
        <a:bodyPr/>
        <a:lstStyle/>
        <a:p>
          <a:endParaRPr lang="en-US"/>
        </a:p>
      </dgm:t>
    </dgm:pt>
    <dgm:pt modelId="{63B9B303-D415-490A-8301-2686848B39EE}">
      <dgm:prSet/>
      <dgm:spPr/>
      <dgm:t>
        <a:bodyPr/>
        <a:lstStyle/>
        <a:p>
          <a:r>
            <a:rPr lang="en-US" b="1" dirty="0"/>
            <a:t>- Continuous monitoring and evaluation of security measures</a:t>
          </a:r>
        </a:p>
      </dgm:t>
    </dgm:pt>
    <dgm:pt modelId="{B852B961-5B5B-43A0-82B4-CBE7FD6AA170}" type="parTrans" cxnId="{2C26691D-C7A9-419D-BA2C-62309784B74C}">
      <dgm:prSet/>
      <dgm:spPr/>
      <dgm:t>
        <a:bodyPr/>
        <a:lstStyle/>
        <a:p>
          <a:endParaRPr lang="en-US"/>
        </a:p>
      </dgm:t>
    </dgm:pt>
    <dgm:pt modelId="{34F5F4A6-338A-446E-85E3-219D6FBBF98E}" type="sibTrans" cxnId="{2C26691D-C7A9-419D-BA2C-62309784B74C}">
      <dgm:prSet/>
      <dgm:spPr/>
      <dgm:t>
        <a:bodyPr/>
        <a:lstStyle/>
        <a:p>
          <a:endParaRPr lang="en-US"/>
        </a:p>
      </dgm:t>
    </dgm:pt>
    <dgm:pt modelId="{F886088A-A4CA-4A0D-8968-5EB1B8195F7D}" type="pres">
      <dgm:prSet presAssocID="{7E912E5F-754E-416D-91BF-7F857113EDBB}" presName="vert0" presStyleCnt="0">
        <dgm:presLayoutVars>
          <dgm:dir/>
          <dgm:animOne val="branch"/>
          <dgm:animLvl val="lvl"/>
        </dgm:presLayoutVars>
      </dgm:prSet>
      <dgm:spPr/>
    </dgm:pt>
    <dgm:pt modelId="{41995724-70F5-4193-B272-A6EFD8D72572}" type="pres">
      <dgm:prSet presAssocID="{BAF7A426-403D-4A45-A8B4-3C4C78C6A966}" presName="thickLine" presStyleLbl="alignNode1" presStyleIdx="0" presStyleCnt="10"/>
      <dgm:spPr/>
    </dgm:pt>
    <dgm:pt modelId="{6E5E2A87-BFC3-4522-B98E-17BF64FA165E}" type="pres">
      <dgm:prSet presAssocID="{BAF7A426-403D-4A45-A8B4-3C4C78C6A966}" presName="horz1" presStyleCnt="0"/>
      <dgm:spPr/>
    </dgm:pt>
    <dgm:pt modelId="{3D652FB5-DFF7-49EF-B7A5-29B5C4EC79C0}" type="pres">
      <dgm:prSet presAssocID="{BAF7A426-403D-4A45-A8B4-3C4C78C6A966}" presName="tx1" presStyleLbl="revTx" presStyleIdx="0" presStyleCnt="10"/>
      <dgm:spPr/>
    </dgm:pt>
    <dgm:pt modelId="{DD419C27-1A4E-4558-9763-5A130CBBF808}" type="pres">
      <dgm:prSet presAssocID="{BAF7A426-403D-4A45-A8B4-3C4C78C6A966}" presName="vert1" presStyleCnt="0"/>
      <dgm:spPr/>
    </dgm:pt>
    <dgm:pt modelId="{7890F9D6-E7FE-4F31-BFF9-F823E3E72DF2}" type="pres">
      <dgm:prSet presAssocID="{9E59D8E5-166B-483B-BA5C-8F29CCEF33DA}" presName="thickLine" presStyleLbl="alignNode1" presStyleIdx="1" presStyleCnt="10"/>
      <dgm:spPr/>
    </dgm:pt>
    <dgm:pt modelId="{2ECD9CE3-8D0C-4AB4-81A3-6C36F1A6E70B}" type="pres">
      <dgm:prSet presAssocID="{9E59D8E5-166B-483B-BA5C-8F29CCEF33DA}" presName="horz1" presStyleCnt="0"/>
      <dgm:spPr/>
    </dgm:pt>
    <dgm:pt modelId="{1EAAA68E-9E5F-4964-8276-31C68A086A5A}" type="pres">
      <dgm:prSet presAssocID="{9E59D8E5-166B-483B-BA5C-8F29CCEF33DA}" presName="tx1" presStyleLbl="revTx" presStyleIdx="1" presStyleCnt="10"/>
      <dgm:spPr/>
    </dgm:pt>
    <dgm:pt modelId="{8D726DA0-A287-4DFD-ACA8-26E382CAEAC1}" type="pres">
      <dgm:prSet presAssocID="{9E59D8E5-166B-483B-BA5C-8F29CCEF33DA}" presName="vert1" presStyleCnt="0"/>
      <dgm:spPr/>
    </dgm:pt>
    <dgm:pt modelId="{948A1EEB-66DA-44C7-B621-5A5115BA6D7A}" type="pres">
      <dgm:prSet presAssocID="{334676A2-3807-49E5-88E4-72B6695462F8}" presName="thickLine" presStyleLbl="alignNode1" presStyleIdx="2" presStyleCnt="10"/>
      <dgm:spPr/>
    </dgm:pt>
    <dgm:pt modelId="{77C846BE-7081-4D87-AA31-33D568F225F1}" type="pres">
      <dgm:prSet presAssocID="{334676A2-3807-49E5-88E4-72B6695462F8}" presName="horz1" presStyleCnt="0"/>
      <dgm:spPr/>
    </dgm:pt>
    <dgm:pt modelId="{8616CBEE-0EAF-463D-B682-27FECA78A445}" type="pres">
      <dgm:prSet presAssocID="{334676A2-3807-49E5-88E4-72B6695462F8}" presName="tx1" presStyleLbl="revTx" presStyleIdx="2" presStyleCnt="10"/>
      <dgm:spPr/>
    </dgm:pt>
    <dgm:pt modelId="{4963B35A-864D-47EC-9AB1-74DD3F2370D8}" type="pres">
      <dgm:prSet presAssocID="{334676A2-3807-49E5-88E4-72B6695462F8}" presName="vert1" presStyleCnt="0"/>
      <dgm:spPr/>
    </dgm:pt>
    <dgm:pt modelId="{4C7BC60E-D4AA-492C-ADAE-D60D1EAF1DE8}" type="pres">
      <dgm:prSet presAssocID="{B1E29631-54FE-40B6-A240-1FDF82CF7E58}" presName="thickLine" presStyleLbl="alignNode1" presStyleIdx="3" presStyleCnt="10"/>
      <dgm:spPr/>
    </dgm:pt>
    <dgm:pt modelId="{2BA120BE-E333-420D-8BB4-BDEE62054631}" type="pres">
      <dgm:prSet presAssocID="{B1E29631-54FE-40B6-A240-1FDF82CF7E58}" presName="horz1" presStyleCnt="0"/>
      <dgm:spPr/>
    </dgm:pt>
    <dgm:pt modelId="{82315DAF-70B6-4690-B1D8-8A25E8181FA4}" type="pres">
      <dgm:prSet presAssocID="{B1E29631-54FE-40B6-A240-1FDF82CF7E58}" presName="tx1" presStyleLbl="revTx" presStyleIdx="3" presStyleCnt="10"/>
      <dgm:spPr/>
    </dgm:pt>
    <dgm:pt modelId="{E98ED1E8-AC0D-4614-B12F-03286243C0E6}" type="pres">
      <dgm:prSet presAssocID="{B1E29631-54FE-40B6-A240-1FDF82CF7E58}" presName="vert1" presStyleCnt="0"/>
      <dgm:spPr/>
    </dgm:pt>
    <dgm:pt modelId="{6FA858CA-60B2-4BA3-A86C-D545AEA75F86}" type="pres">
      <dgm:prSet presAssocID="{DA343757-8FE7-4DAA-BF07-66C25D8139E7}" presName="thickLine" presStyleLbl="alignNode1" presStyleIdx="4" presStyleCnt="10"/>
      <dgm:spPr/>
    </dgm:pt>
    <dgm:pt modelId="{77B37BFE-6988-4BDE-8603-0FB4B7EF6E7E}" type="pres">
      <dgm:prSet presAssocID="{DA343757-8FE7-4DAA-BF07-66C25D8139E7}" presName="horz1" presStyleCnt="0"/>
      <dgm:spPr/>
    </dgm:pt>
    <dgm:pt modelId="{E29100BF-9E38-46F7-BB74-ACE4C36C2926}" type="pres">
      <dgm:prSet presAssocID="{DA343757-8FE7-4DAA-BF07-66C25D8139E7}" presName="tx1" presStyleLbl="revTx" presStyleIdx="4" presStyleCnt="10"/>
      <dgm:spPr/>
    </dgm:pt>
    <dgm:pt modelId="{176F07C7-94DF-4146-925F-53EA758DA77A}" type="pres">
      <dgm:prSet presAssocID="{DA343757-8FE7-4DAA-BF07-66C25D8139E7}" presName="vert1" presStyleCnt="0"/>
      <dgm:spPr/>
    </dgm:pt>
    <dgm:pt modelId="{FD9F154A-D700-416E-AD46-58030796EA4D}" type="pres">
      <dgm:prSet presAssocID="{BB586CCE-1F5B-4945-9A38-ADDAE03BD320}" presName="thickLine" presStyleLbl="alignNode1" presStyleIdx="5" presStyleCnt="10"/>
      <dgm:spPr/>
    </dgm:pt>
    <dgm:pt modelId="{01562042-AF0A-4F2E-8BD7-81EF7CE84F37}" type="pres">
      <dgm:prSet presAssocID="{BB586CCE-1F5B-4945-9A38-ADDAE03BD320}" presName="horz1" presStyleCnt="0"/>
      <dgm:spPr/>
    </dgm:pt>
    <dgm:pt modelId="{F9F09D1F-77B9-4E2E-AEFC-C31D0704DAE4}" type="pres">
      <dgm:prSet presAssocID="{BB586CCE-1F5B-4945-9A38-ADDAE03BD320}" presName="tx1" presStyleLbl="revTx" presStyleIdx="5" presStyleCnt="10"/>
      <dgm:spPr/>
    </dgm:pt>
    <dgm:pt modelId="{A2A15B6D-3EC7-4A83-86FA-B3A7B8CDF4E7}" type="pres">
      <dgm:prSet presAssocID="{BB586CCE-1F5B-4945-9A38-ADDAE03BD320}" presName="vert1" presStyleCnt="0"/>
      <dgm:spPr/>
    </dgm:pt>
    <dgm:pt modelId="{573BCDAA-9E4C-4546-8591-340EF8540597}" type="pres">
      <dgm:prSet presAssocID="{73450727-4939-4496-AA9D-5AC0737EF1A2}" presName="thickLine" presStyleLbl="alignNode1" presStyleIdx="6" presStyleCnt="10"/>
      <dgm:spPr/>
    </dgm:pt>
    <dgm:pt modelId="{12E9FD1C-FDB8-41D3-9CEF-D170BB36529E}" type="pres">
      <dgm:prSet presAssocID="{73450727-4939-4496-AA9D-5AC0737EF1A2}" presName="horz1" presStyleCnt="0"/>
      <dgm:spPr/>
    </dgm:pt>
    <dgm:pt modelId="{6CB5A004-8C36-4590-AB28-4FD3CC60FECA}" type="pres">
      <dgm:prSet presAssocID="{73450727-4939-4496-AA9D-5AC0737EF1A2}" presName="tx1" presStyleLbl="revTx" presStyleIdx="6" presStyleCnt="10"/>
      <dgm:spPr/>
    </dgm:pt>
    <dgm:pt modelId="{66791902-F50D-4C32-B56F-B8F37A272C29}" type="pres">
      <dgm:prSet presAssocID="{73450727-4939-4496-AA9D-5AC0737EF1A2}" presName="vert1" presStyleCnt="0"/>
      <dgm:spPr/>
    </dgm:pt>
    <dgm:pt modelId="{E1AF8704-A8A6-4AA0-9E5E-7F7709C6D1A5}" type="pres">
      <dgm:prSet presAssocID="{0EC5743E-52B0-4568-91DD-F594092F7773}" presName="thickLine" presStyleLbl="alignNode1" presStyleIdx="7" presStyleCnt="10"/>
      <dgm:spPr/>
    </dgm:pt>
    <dgm:pt modelId="{D417C85D-BFBC-4D5A-9253-8BBB2AE914C5}" type="pres">
      <dgm:prSet presAssocID="{0EC5743E-52B0-4568-91DD-F594092F7773}" presName="horz1" presStyleCnt="0"/>
      <dgm:spPr/>
    </dgm:pt>
    <dgm:pt modelId="{ED49D9A3-A014-462A-B01F-2507549F0CD4}" type="pres">
      <dgm:prSet presAssocID="{0EC5743E-52B0-4568-91DD-F594092F7773}" presName="tx1" presStyleLbl="revTx" presStyleIdx="7" presStyleCnt="10"/>
      <dgm:spPr/>
    </dgm:pt>
    <dgm:pt modelId="{6AD0648D-1526-403B-A633-AFDD50D627FD}" type="pres">
      <dgm:prSet presAssocID="{0EC5743E-52B0-4568-91DD-F594092F7773}" presName="vert1" presStyleCnt="0"/>
      <dgm:spPr/>
    </dgm:pt>
    <dgm:pt modelId="{480F19AF-0B68-4F47-81DF-FDAE4EE5F41B}" type="pres">
      <dgm:prSet presAssocID="{41437EB6-141E-4F1F-BDE1-10BD997E30E4}" presName="thickLine" presStyleLbl="alignNode1" presStyleIdx="8" presStyleCnt="10"/>
      <dgm:spPr/>
    </dgm:pt>
    <dgm:pt modelId="{35FD6274-68B0-497B-8A5A-C5CC5291B90A}" type="pres">
      <dgm:prSet presAssocID="{41437EB6-141E-4F1F-BDE1-10BD997E30E4}" presName="horz1" presStyleCnt="0"/>
      <dgm:spPr/>
    </dgm:pt>
    <dgm:pt modelId="{558AA405-F840-4057-BAD8-C3A80DDDA562}" type="pres">
      <dgm:prSet presAssocID="{41437EB6-141E-4F1F-BDE1-10BD997E30E4}" presName="tx1" presStyleLbl="revTx" presStyleIdx="8" presStyleCnt="10"/>
      <dgm:spPr/>
    </dgm:pt>
    <dgm:pt modelId="{D8C26FF4-FF62-4614-B800-E7725C4B33B4}" type="pres">
      <dgm:prSet presAssocID="{41437EB6-141E-4F1F-BDE1-10BD997E30E4}" presName="vert1" presStyleCnt="0"/>
      <dgm:spPr/>
    </dgm:pt>
    <dgm:pt modelId="{4494677C-04C0-4E3B-89CF-923701426337}" type="pres">
      <dgm:prSet presAssocID="{63B9B303-D415-490A-8301-2686848B39EE}" presName="thickLine" presStyleLbl="alignNode1" presStyleIdx="9" presStyleCnt="10"/>
      <dgm:spPr/>
    </dgm:pt>
    <dgm:pt modelId="{BD2441BD-4D89-4265-AD1D-9B7EA42E0519}" type="pres">
      <dgm:prSet presAssocID="{63B9B303-D415-490A-8301-2686848B39EE}" presName="horz1" presStyleCnt="0"/>
      <dgm:spPr/>
    </dgm:pt>
    <dgm:pt modelId="{AF5B52B4-09A7-4708-855B-81280D17CCE3}" type="pres">
      <dgm:prSet presAssocID="{63B9B303-D415-490A-8301-2686848B39EE}" presName="tx1" presStyleLbl="revTx" presStyleIdx="9" presStyleCnt="10"/>
      <dgm:spPr/>
    </dgm:pt>
    <dgm:pt modelId="{20E7CD74-0D07-4E05-B967-A0035D0B16E3}" type="pres">
      <dgm:prSet presAssocID="{63B9B303-D415-490A-8301-2686848B39EE}" presName="vert1" presStyleCnt="0"/>
      <dgm:spPr/>
    </dgm:pt>
  </dgm:ptLst>
  <dgm:cxnLst>
    <dgm:cxn modelId="{AA022E0F-668F-4EE0-A9DF-B5C389CDA7CB}" type="presOf" srcId="{BAF7A426-403D-4A45-A8B4-3C4C78C6A966}" destId="{3D652FB5-DFF7-49EF-B7A5-29B5C4EC79C0}" srcOrd="0" destOrd="0" presId="urn:microsoft.com/office/officeart/2008/layout/LinedList"/>
    <dgm:cxn modelId="{2C26691D-C7A9-419D-BA2C-62309784B74C}" srcId="{7E912E5F-754E-416D-91BF-7F857113EDBB}" destId="{63B9B303-D415-490A-8301-2686848B39EE}" srcOrd="9" destOrd="0" parTransId="{B852B961-5B5B-43A0-82B4-CBE7FD6AA170}" sibTransId="{34F5F4A6-338A-446E-85E3-219D6FBBF98E}"/>
    <dgm:cxn modelId="{B36DEE26-3F45-4DDC-AA57-ECE84DD5890D}" srcId="{7E912E5F-754E-416D-91BF-7F857113EDBB}" destId="{9E59D8E5-166B-483B-BA5C-8F29CCEF33DA}" srcOrd="1" destOrd="0" parTransId="{DB7559FC-FB6D-4A67-8613-5FE830750847}" sibTransId="{9A2FFC42-C6A7-4E99-BF27-88C191D3A921}"/>
    <dgm:cxn modelId="{1672A533-08BA-4C77-AA9F-5CA58871C823}" type="presOf" srcId="{9E59D8E5-166B-483B-BA5C-8F29CCEF33DA}" destId="{1EAAA68E-9E5F-4964-8276-31C68A086A5A}" srcOrd="0" destOrd="0" presId="urn:microsoft.com/office/officeart/2008/layout/LinedList"/>
    <dgm:cxn modelId="{DCF74D4A-AD99-46DC-99D0-762DD9D88890}" type="presOf" srcId="{41437EB6-141E-4F1F-BDE1-10BD997E30E4}" destId="{558AA405-F840-4057-BAD8-C3A80DDDA562}" srcOrd="0" destOrd="0" presId="urn:microsoft.com/office/officeart/2008/layout/LinedList"/>
    <dgm:cxn modelId="{67853D6F-3D4E-4BEE-87F4-8176163CF134}" type="presOf" srcId="{73450727-4939-4496-AA9D-5AC0737EF1A2}" destId="{6CB5A004-8C36-4590-AB28-4FD3CC60FECA}" srcOrd="0" destOrd="0" presId="urn:microsoft.com/office/officeart/2008/layout/LinedList"/>
    <dgm:cxn modelId="{059E0A55-269F-4D2D-BB38-4824D2F0F3BE}" srcId="{7E912E5F-754E-416D-91BF-7F857113EDBB}" destId="{BAF7A426-403D-4A45-A8B4-3C4C78C6A966}" srcOrd="0" destOrd="0" parTransId="{8597376F-7D61-467D-A170-74978FE7259F}" sibTransId="{260E8756-723B-4947-A5C1-61ADEF086E43}"/>
    <dgm:cxn modelId="{C2273776-AC53-4E31-9869-32B6FB0F5E64}" srcId="{7E912E5F-754E-416D-91BF-7F857113EDBB}" destId="{73450727-4939-4496-AA9D-5AC0737EF1A2}" srcOrd="6" destOrd="0" parTransId="{2ACAC352-36E5-4BD8-9BA9-4868A4737A9A}" sibTransId="{3D3E383B-59C4-42DC-B8C5-21B69D4B2AA6}"/>
    <dgm:cxn modelId="{77414659-6BEE-454C-8EDD-B4399AFF4175}" srcId="{7E912E5F-754E-416D-91BF-7F857113EDBB}" destId="{334676A2-3807-49E5-88E4-72B6695462F8}" srcOrd="2" destOrd="0" parTransId="{C9FFB0CD-5CB7-46E8-AFA9-AC60C40D904D}" sibTransId="{E6CE20F9-6ED6-43EB-801D-63DF0F13045A}"/>
    <dgm:cxn modelId="{E86B0C83-3E09-487E-93FC-604F000D0E4C}" srcId="{7E912E5F-754E-416D-91BF-7F857113EDBB}" destId="{0EC5743E-52B0-4568-91DD-F594092F7773}" srcOrd="7" destOrd="0" parTransId="{4297D1C9-B5B2-4E04-A9A9-88A33029D6D6}" sibTransId="{D56DD6B5-F9DE-4FEC-977C-0C271B4A4E5C}"/>
    <dgm:cxn modelId="{691D7589-4B40-4C4B-B635-1C31204C10D0}" type="presOf" srcId="{B1E29631-54FE-40B6-A240-1FDF82CF7E58}" destId="{82315DAF-70B6-4690-B1D8-8A25E8181FA4}" srcOrd="0" destOrd="0" presId="urn:microsoft.com/office/officeart/2008/layout/LinedList"/>
    <dgm:cxn modelId="{84CD8C91-D2E6-4FFD-9DF7-FD960D91650A}" type="presOf" srcId="{BB586CCE-1F5B-4945-9A38-ADDAE03BD320}" destId="{F9F09D1F-77B9-4E2E-AEFC-C31D0704DAE4}" srcOrd="0" destOrd="0" presId="urn:microsoft.com/office/officeart/2008/layout/LinedList"/>
    <dgm:cxn modelId="{020AAD9D-4FD9-4CCD-AE8B-CC139840252E}" srcId="{7E912E5F-754E-416D-91BF-7F857113EDBB}" destId="{DA343757-8FE7-4DAA-BF07-66C25D8139E7}" srcOrd="4" destOrd="0" parTransId="{A3E8BBF7-BC40-4AF8-B57C-8B38129A4D4E}" sibTransId="{579BBDDE-7CCD-44B0-8343-8134281869AC}"/>
    <dgm:cxn modelId="{3EA126A0-670D-4185-A57F-E8C470FE050B}" type="presOf" srcId="{334676A2-3807-49E5-88E4-72B6695462F8}" destId="{8616CBEE-0EAF-463D-B682-27FECA78A445}" srcOrd="0" destOrd="0" presId="urn:microsoft.com/office/officeart/2008/layout/LinedList"/>
    <dgm:cxn modelId="{75111FB0-55A4-4DE1-A63D-4E8865785020}" type="presOf" srcId="{DA343757-8FE7-4DAA-BF07-66C25D8139E7}" destId="{E29100BF-9E38-46F7-BB74-ACE4C36C2926}" srcOrd="0" destOrd="0" presId="urn:microsoft.com/office/officeart/2008/layout/LinedList"/>
    <dgm:cxn modelId="{347B03B8-A496-4052-882B-1436F0638C2B}" srcId="{7E912E5F-754E-416D-91BF-7F857113EDBB}" destId="{41437EB6-141E-4F1F-BDE1-10BD997E30E4}" srcOrd="8" destOrd="0" parTransId="{53D2DB25-BD9F-4D05-825C-7B6E44069FC9}" sibTransId="{36E1D04F-9064-4518-A9E2-69695CDD978C}"/>
    <dgm:cxn modelId="{101D53B8-4841-4AFF-878E-64CF4D6DFAC5}" type="presOf" srcId="{0EC5743E-52B0-4568-91DD-F594092F7773}" destId="{ED49D9A3-A014-462A-B01F-2507549F0CD4}" srcOrd="0" destOrd="0" presId="urn:microsoft.com/office/officeart/2008/layout/LinedList"/>
    <dgm:cxn modelId="{CC45B1BF-24CF-4F79-8A01-16A45B8BF3E5}" type="presOf" srcId="{63B9B303-D415-490A-8301-2686848B39EE}" destId="{AF5B52B4-09A7-4708-855B-81280D17CCE3}" srcOrd="0" destOrd="0" presId="urn:microsoft.com/office/officeart/2008/layout/LinedList"/>
    <dgm:cxn modelId="{93FCFFC1-3AFA-4510-94AB-D04A202179DE}" srcId="{7E912E5F-754E-416D-91BF-7F857113EDBB}" destId="{B1E29631-54FE-40B6-A240-1FDF82CF7E58}" srcOrd="3" destOrd="0" parTransId="{3541AA2A-C90D-4151-A20A-132AD6432986}" sibTransId="{30F05330-CA0B-4B07-9BAA-C917CB29DD4C}"/>
    <dgm:cxn modelId="{925560D5-D43E-48D4-BA62-4513C48D32C8}" type="presOf" srcId="{7E912E5F-754E-416D-91BF-7F857113EDBB}" destId="{F886088A-A4CA-4A0D-8968-5EB1B8195F7D}" srcOrd="0" destOrd="0" presId="urn:microsoft.com/office/officeart/2008/layout/LinedList"/>
    <dgm:cxn modelId="{85E01AFC-D229-4EB0-979D-CAE210D4702F}" srcId="{7E912E5F-754E-416D-91BF-7F857113EDBB}" destId="{BB586CCE-1F5B-4945-9A38-ADDAE03BD320}" srcOrd="5" destOrd="0" parTransId="{FC93B739-FB85-4C8F-B620-3FF6CAB1AAF7}" sibTransId="{C551B71E-9716-4C61-8563-98CEED8A2F82}"/>
    <dgm:cxn modelId="{0B24F522-DC4E-45F3-83FA-EB1950392E68}" type="presParOf" srcId="{F886088A-A4CA-4A0D-8968-5EB1B8195F7D}" destId="{41995724-70F5-4193-B272-A6EFD8D72572}" srcOrd="0" destOrd="0" presId="urn:microsoft.com/office/officeart/2008/layout/LinedList"/>
    <dgm:cxn modelId="{B0CB9D0A-49C6-4789-8AA2-C5CFFEC81930}" type="presParOf" srcId="{F886088A-A4CA-4A0D-8968-5EB1B8195F7D}" destId="{6E5E2A87-BFC3-4522-B98E-17BF64FA165E}" srcOrd="1" destOrd="0" presId="urn:microsoft.com/office/officeart/2008/layout/LinedList"/>
    <dgm:cxn modelId="{4F40636A-1C66-4242-8D88-8799CC17C47A}" type="presParOf" srcId="{6E5E2A87-BFC3-4522-B98E-17BF64FA165E}" destId="{3D652FB5-DFF7-49EF-B7A5-29B5C4EC79C0}" srcOrd="0" destOrd="0" presId="urn:microsoft.com/office/officeart/2008/layout/LinedList"/>
    <dgm:cxn modelId="{20DEDC6A-F26D-4898-AE8A-D446F6B4B3EA}" type="presParOf" srcId="{6E5E2A87-BFC3-4522-B98E-17BF64FA165E}" destId="{DD419C27-1A4E-4558-9763-5A130CBBF808}" srcOrd="1" destOrd="0" presId="urn:microsoft.com/office/officeart/2008/layout/LinedList"/>
    <dgm:cxn modelId="{70CFEA71-7129-4F20-A7D7-F686F0F0AC3F}" type="presParOf" srcId="{F886088A-A4CA-4A0D-8968-5EB1B8195F7D}" destId="{7890F9D6-E7FE-4F31-BFF9-F823E3E72DF2}" srcOrd="2" destOrd="0" presId="urn:microsoft.com/office/officeart/2008/layout/LinedList"/>
    <dgm:cxn modelId="{3BE40165-DCEE-4FB2-9076-8359D389530F}" type="presParOf" srcId="{F886088A-A4CA-4A0D-8968-5EB1B8195F7D}" destId="{2ECD9CE3-8D0C-4AB4-81A3-6C36F1A6E70B}" srcOrd="3" destOrd="0" presId="urn:microsoft.com/office/officeart/2008/layout/LinedList"/>
    <dgm:cxn modelId="{2BB389E4-64FC-4DC1-8475-44487FC643A2}" type="presParOf" srcId="{2ECD9CE3-8D0C-4AB4-81A3-6C36F1A6E70B}" destId="{1EAAA68E-9E5F-4964-8276-31C68A086A5A}" srcOrd="0" destOrd="0" presId="urn:microsoft.com/office/officeart/2008/layout/LinedList"/>
    <dgm:cxn modelId="{531C9202-410F-403F-8F82-FB7B3A239561}" type="presParOf" srcId="{2ECD9CE3-8D0C-4AB4-81A3-6C36F1A6E70B}" destId="{8D726DA0-A287-4DFD-ACA8-26E382CAEAC1}" srcOrd="1" destOrd="0" presId="urn:microsoft.com/office/officeart/2008/layout/LinedList"/>
    <dgm:cxn modelId="{6D2DC137-8440-4389-926E-BACDD891D5DC}" type="presParOf" srcId="{F886088A-A4CA-4A0D-8968-5EB1B8195F7D}" destId="{948A1EEB-66DA-44C7-B621-5A5115BA6D7A}" srcOrd="4" destOrd="0" presId="urn:microsoft.com/office/officeart/2008/layout/LinedList"/>
    <dgm:cxn modelId="{F0863DAE-F358-4A7B-B49D-46E656F2BD2D}" type="presParOf" srcId="{F886088A-A4CA-4A0D-8968-5EB1B8195F7D}" destId="{77C846BE-7081-4D87-AA31-33D568F225F1}" srcOrd="5" destOrd="0" presId="urn:microsoft.com/office/officeart/2008/layout/LinedList"/>
    <dgm:cxn modelId="{241214C4-8E74-4F04-85DF-0A43B5071F72}" type="presParOf" srcId="{77C846BE-7081-4D87-AA31-33D568F225F1}" destId="{8616CBEE-0EAF-463D-B682-27FECA78A445}" srcOrd="0" destOrd="0" presId="urn:microsoft.com/office/officeart/2008/layout/LinedList"/>
    <dgm:cxn modelId="{1FC87E02-1D98-491C-9D24-D93C8558ED8A}" type="presParOf" srcId="{77C846BE-7081-4D87-AA31-33D568F225F1}" destId="{4963B35A-864D-47EC-9AB1-74DD3F2370D8}" srcOrd="1" destOrd="0" presId="urn:microsoft.com/office/officeart/2008/layout/LinedList"/>
    <dgm:cxn modelId="{A3865B60-5C52-428C-AE30-E5C771C5BDEB}" type="presParOf" srcId="{F886088A-A4CA-4A0D-8968-5EB1B8195F7D}" destId="{4C7BC60E-D4AA-492C-ADAE-D60D1EAF1DE8}" srcOrd="6" destOrd="0" presId="urn:microsoft.com/office/officeart/2008/layout/LinedList"/>
    <dgm:cxn modelId="{BE676DB1-F8D3-430B-989F-106D21570F43}" type="presParOf" srcId="{F886088A-A4CA-4A0D-8968-5EB1B8195F7D}" destId="{2BA120BE-E333-420D-8BB4-BDEE62054631}" srcOrd="7" destOrd="0" presId="urn:microsoft.com/office/officeart/2008/layout/LinedList"/>
    <dgm:cxn modelId="{F5DA7DD9-E188-4F18-B769-D827002A1C0D}" type="presParOf" srcId="{2BA120BE-E333-420D-8BB4-BDEE62054631}" destId="{82315DAF-70B6-4690-B1D8-8A25E8181FA4}" srcOrd="0" destOrd="0" presId="urn:microsoft.com/office/officeart/2008/layout/LinedList"/>
    <dgm:cxn modelId="{E22736E4-C0C3-40BD-B0F4-3B7038797692}" type="presParOf" srcId="{2BA120BE-E333-420D-8BB4-BDEE62054631}" destId="{E98ED1E8-AC0D-4614-B12F-03286243C0E6}" srcOrd="1" destOrd="0" presId="urn:microsoft.com/office/officeart/2008/layout/LinedList"/>
    <dgm:cxn modelId="{9E830124-8FED-4F5F-9798-BD1B5E08AE2F}" type="presParOf" srcId="{F886088A-A4CA-4A0D-8968-5EB1B8195F7D}" destId="{6FA858CA-60B2-4BA3-A86C-D545AEA75F86}" srcOrd="8" destOrd="0" presId="urn:microsoft.com/office/officeart/2008/layout/LinedList"/>
    <dgm:cxn modelId="{8C66B824-2600-4FAF-88A3-216898B6D494}" type="presParOf" srcId="{F886088A-A4CA-4A0D-8968-5EB1B8195F7D}" destId="{77B37BFE-6988-4BDE-8603-0FB4B7EF6E7E}" srcOrd="9" destOrd="0" presId="urn:microsoft.com/office/officeart/2008/layout/LinedList"/>
    <dgm:cxn modelId="{173C6B32-830E-4EB3-B45A-1DD733603D4B}" type="presParOf" srcId="{77B37BFE-6988-4BDE-8603-0FB4B7EF6E7E}" destId="{E29100BF-9E38-46F7-BB74-ACE4C36C2926}" srcOrd="0" destOrd="0" presId="urn:microsoft.com/office/officeart/2008/layout/LinedList"/>
    <dgm:cxn modelId="{A92EEF70-BFD7-44DC-B9FC-A876EEAF31C8}" type="presParOf" srcId="{77B37BFE-6988-4BDE-8603-0FB4B7EF6E7E}" destId="{176F07C7-94DF-4146-925F-53EA758DA77A}" srcOrd="1" destOrd="0" presId="urn:microsoft.com/office/officeart/2008/layout/LinedList"/>
    <dgm:cxn modelId="{9B43504F-8F16-43AC-9457-5850940E48BA}" type="presParOf" srcId="{F886088A-A4CA-4A0D-8968-5EB1B8195F7D}" destId="{FD9F154A-D700-416E-AD46-58030796EA4D}" srcOrd="10" destOrd="0" presId="urn:microsoft.com/office/officeart/2008/layout/LinedList"/>
    <dgm:cxn modelId="{9EF75D14-DFB4-4B10-8ED8-03BFE00C0FF8}" type="presParOf" srcId="{F886088A-A4CA-4A0D-8968-5EB1B8195F7D}" destId="{01562042-AF0A-4F2E-8BD7-81EF7CE84F37}" srcOrd="11" destOrd="0" presId="urn:microsoft.com/office/officeart/2008/layout/LinedList"/>
    <dgm:cxn modelId="{BD90B600-3175-456D-B331-4C2D69FE14DF}" type="presParOf" srcId="{01562042-AF0A-4F2E-8BD7-81EF7CE84F37}" destId="{F9F09D1F-77B9-4E2E-AEFC-C31D0704DAE4}" srcOrd="0" destOrd="0" presId="urn:microsoft.com/office/officeart/2008/layout/LinedList"/>
    <dgm:cxn modelId="{2462D607-31DA-4455-B05C-E4D1D9EEDCA7}" type="presParOf" srcId="{01562042-AF0A-4F2E-8BD7-81EF7CE84F37}" destId="{A2A15B6D-3EC7-4A83-86FA-B3A7B8CDF4E7}" srcOrd="1" destOrd="0" presId="urn:microsoft.com/office/officeart/2008/layout/LinedList"/>
    <dgm:cxn modelId="{FCB12472-7CD8-4054-9B44-FBD25DFE969A}" type="presParOf" srcId="{F886088A-A4CA-4A0D-8968-5EB1B8195F7D}" destId="{573BCDAA-9E4C-4546-8591-340EF8540597}" srcOrd="12" destOrd="0" presId="urn:microsoft.com/office/officeart/2008/layout/LinedList"/>
    <dgm:cxn modelId="{76C81573-810B-4975-AFCB-96811E9D4511}" type="presParOf" srcId="{F886088A-A4CA-4A0D-8968-5EB1B8195F7D}" destId="{12E9FD1C-FDB8-41D3-9CEF-D170BB36529E}" srcOrd="13" destOrd="0" presId="urn:microsoft.com/office/officeart/2008/layout/LinedList"/>
    <dgm:cxn modelId="{EB8D8C0C-8081-47C9-9EF0-63ACCBEEFC04}" type="presParOf" srcId="{12E9FD1C-FDB8-41D3-9CEF-D170BB36529E}" destId="{6CB5A004-8C36-4590-AB28-4FD3CC60FECA}" srcOrd="0" destOrd="0" presId="urn:microsoft.com/office/officeart/2008/layout/LinedList"/>
    <dgm:cxn modelId="{A1CE7572-0138-4575-90A8-32B3C3C98F0A}" type="presParOf" srcId="{12E9FD1C-FDB8-41D3-9CEF-D170BB36529E}" destId="{66791902-F50D-4C32-B56F-B8F37A272C29}" srcOrd="1" destOrd="0" presId="urn:microsoft.com/office/officeart/2008/layout/LinedList"/>
    <dgm:cxn modelId="{520B9E7E-5BB9-4E6B-9438-7D2AC1F94C06}" type="presParOf" srcId="{F886088A-A4CA-4A0D-8968-5EB1B8195F7D}" destId="{E1AF8704-A8A6-4AA0-9E5E-7F7709C6D1A5}" srcOrd="14" destOrd="0" presId="urn:microsoft.com/office/officeart/2008/layout/LinedList"/>
    <dgm:cxn modelId="{C7275305-68D1-4BAF-A8C5-5C391A58EE61}" type="presParOf" srcId="{F886088A-A4CA-4A0D-8968-5EB1B8195F7D}" destId="{D417C85D-BFBC-4D5A-9253-8BBB2AE914C5}" srcOrd="15" destOrd="0" presId="urn:microsoft.com/office/officeart/2008/layout/LinedList"/>
    <dgm:cxn modelId="{4CD57D2B-E1B2-4B84-BA7D-E36CCCDF00E1}" type="presParOf" srcId="{D417C85D-BFBC-4D5A-9253-8BBB2AE914C5}" destId="{ED49D9A3-A014-462A-B01F-2507549F0CD4}" srcOrd="0" destOrd="0" presId="urn:microsoft.com/office/officeart/2008/layout/LinedList"/>
    <dgm:cxn modelId="{3F441779-2425-4F3A-A495-C9A535B9E32B}" type="presParOf" srcId="{D417C85D-BFBC-4D5A-9253-8BBB2AE914C5}" destId="{6AD0648D-1526-403B-A633-AFDD50D627FD}" srcOrd="1" destOrd="0" presId="urn:microsoft.com/office/officeart/2008/layout/LinedList"/>
    <dgm:cxn modelId="{8C484B22-7070-4753-81D6-627A826350FE}" type="presParOf" srcId="{F886088A-A4CA-4A0D-8968-5EB1B8195F7D}" destId="{480F19AF-0B68-4F47-81DF-FDAE4EE5F41B}" srcOrd="16" destOrd="0" presId="urn:microsoft.com/office/officeart/2008/layout/LinedList"/>
    <dgm:cxn modelId="{89C95444-2A63-4B49-A349-7E28A5E39FFC}" type="presParOf" srcId="{F886088A-A4CA-4A0D-8968-5EB1B8195F7D}" destId="{35FD6274-68B0-497B-8A5A-C5CC5291B90A}" srcOrd="17" destOrd="0" presId="urn:microsoft.com/office/officeart/2008/layout/LinedList"/>
    <dgm:cxn modelId="{D2378191-63CF-4629-916A-EB42878E4BAF}" type="presParOf" srcId="{35FD6274-68B0-497B-8A5A-C5CC5291B90A}" destId="{558AA405-F840-4057-BAD8-C3A80DDDA562}" srcOrd="0" destOrd="0" presId="urn:microsoft.com/office/officeart/2008/layout/LinedList"/>
    <dgm:cxn modelId="{F9FB5D1C-3E10-4729-843B-27653928369B}" type="presParOf" srcId="{35FD6274-68B0-497B-8A5A-C5CC5291B90A}" destId="{D8C26FF4-FF62-4614-B800-E7725C4B33B4}" srcOrd="1" destOrd="0" presId="urn:microsoft.com/office/officeart/2008/layout/LinedList"/>
    <dgm:cxn modelId="{F5715B90-AE13-41F1-B0B9-157047A8A9B0}" type="presParOf" srcId="{F886088A-A4CA-4A0D-8968-5EB1B8195F7D}" destId="{4494677C-04C0-4E3B-89CF-923701426337}" srcOrd="18" destOrd="0" presId="urn:microsoft.com/office/officeart/2008/layout/LinedList"/>
    <dgm:cxn modelId="{8680FB75-EC09-42F6-9B85-472517EBC711}" type="presParOf" srcId="{F886088A-A4CA-4A0D-8968-5EB1B8195F7D}" destId="{BD2441BD-4D89-4265-AD1D-9B7EA42E0519}" srcOrd="19" destOrd="0" presId="urn:microsoft.com/office/officeart/2008/layout/LinedList"/>
    <dgm:cxn modelId="{B8BC4ABF-D551-4197-BAEF-92D2AB245F77}" type="presParOf" srcId="{BD2441BD-4D89-4265-AD1D-9B7EA42E0519}" destId="{AF5B52B4-09A7-4708-855B-81280D17CCE3}" srcOrd="0" destOrd="0" presId="urn:microsoft.com/office/officeart/2008/layout/LinedList"/>
    <dgm:cxn modelId="{BAA9E68F-C223-4E04-A3C7-96AF6EF2D318}" type="presParOf" srcId="{BD2441BD-4D89-4265-AD1D-9B7EA42E0519}" destId="{20E7CD74-0D07-4E05-B967-A0035D0B16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DF9B8-FC3E-4315-B433-AC65A8B006D1}">
      <dsp:nvSpPr>
        <dsp:cNvPr id="0" name=""/>
        <dsp:cNvSpPr/>
      </dsp:nvSpPr>
      <dsp:spPr>
        <a:xfrm>
          <a:off x="0" y="1047"/>
          <a:ext cx="4102418"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CDC044D-B6DB-4DD1-855A-976D42EEBA60}">
      <dsp:nvSpPr>
        <dsp:cNvPr id="0" name=""/>
        <dsp:cNvSpPr/>
      </dsp:nvSpPr>
      <dsp:spPr>
        <a:xfrm>
          <a:off x="0" y="1047"/>
          <a:ext cx="4102418" cy="35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endParaRPr lang="en-US" sz="1600" kern="1200" dirty="0"/>
        </a:p>
      </dsp:txBody>
      <dsp:txXfrm>
        <a:off x="0" y="1047"/>
        <a:ext cx="4102418" cy="357159"/>
      </dsp:txXfrm>
    </dsp:sp>
    <dsp:sp modelId="{410965C4-A4F5-49BD-BCA0-26D9B63AFAC6}">
      <dsp:nvSpPr>
        <dsp:cNvPr id="0" name=""/>
        <dsp:cNvSpPr/>
      </dsp:nvSpPr>
      <dsp:spPr>
        <a:xfrm>
          <a:off x="0" y="358207"/>
          <a:ext cx="4102418" cy="0"/>
        </a:xfrm>
        <a:prstGeom prst="line">
          <a:avLst/>
        </a:prstGeom>
        <a:solidFill>
          <a:schemeClr val="accent5">
            <a:hueOff val="-1986775"/>
            <a:satOff val="7962"/>
            <a:lumOff val="1726"/>
            <a:alphaOff val="0"/>
          </a:schemeClr>
        </a:solidFill>
        <a:ln w="25400" cap="flat" cmpd="sng" algn="ctr">
          <a:solidFill>
            <a:schemeClr val="accent5">
              <a:hueOff val="-1986775"/>
              <a:satOff val="7962"/>
              <a:lumOff val="172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5FC3E4C-FB74-42D0-99F8-E054EC9BC396}">
      <dsp:nvSpPr>
        <dsp:cNvPr id="0" name=""/>
        <dsp:cNvSpPr/>
      </dsp:nvSpPr>
      <dsp:spPr>
        <a:xfrm>
          <a:off x="0" y="358207"/>
          <a:ext cx="4102418" cy="35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endParaRPr lang="en-US" sz="2400" kern="1200" dirty="0"/>
        </a:p>
        <a:p>
          <a:pPr marL="0" lvl="0" indent="0" algn="r" defTabSz="1066800">
            <a:lnSpc>
              <a:spcPct val="90000"/>
            </a:lnSpc>
            <a:spcBef>
              <a:spcPct val="0"/>
            </a:spcBef>
            <a:spcAft>
              <a:spcPct val="35000"/>
            </a:spcAft>
            <a:buNone/>
          </a:pPr>
          <a:endParaRPr lang="en-US" sz="2400" kern="1200" dirty="0"/>
        </a:p>
        <a:p>
          <a:pPr marL="0" lvl="0" indent="0" algn="r" defTabSz="1066800">
            <a:lnSpc>
              <a:spcPct val="90000"/>
            </a:lnSpc>
            <a:spcBef>
              <a:spcPct val="0"/>
            </a:spcBef>
            <a:spcAft>
              <a:spcPct val="35000"/>
            </a:spcAft>
            <a:buNone/>
          </a:pPr>
          <a:endParaRPr lang="en-US" sz="2400" kern="1200" dirty="0"/>
        </a:p>
      </dsp:txBody>
      <dsp:txXfrm>
        <a:off x="0" y="358207"/>
        <a:ext cx="4102418" cy="357159"/>
      </dsp:txXfrm>
    </dsp:sp>
    <dsp:sp modelId="{EDC6E6E5-A89D-42D9-A9B7-262B4DE9094D}">
      <dsp:nvSpPr>
        <dsp:cNvPr id="0" name=""/>
        <dsp:cNvSpPr/>
      </dsp:nvSpPr>
      <dsp:spPr>
        <a:xfrm>
          <a:off x="0" y="715367"/>
          <a:ext cx="4102418" cy="0"/>
        </a:xfrm>
        <a:prstGeom prst="line">
          <a:avLst/>
        </a:prstGeom>
        <a:solidFill>
          <a:schemeClr val="accent5">
            <a:hueOff val="-3973551"/>
            <a:satOff val="15924"/>
            <a:lumOff val="3451"/>
            <a:alphaOff val="0"/>
          </a:schemeClr>
        </a:solidFill>
        <a:ln w="25400" cap="flat" cmpd="sng" algn="ctr">
          <a:solidFill>
            <a:schemeClr val="accent5">
              <a:hueOff val="-3973551"/>
              <a:satOff val="15924"/>
              <a:lumOff val="345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401CB2D-E666-40BA-BFE7-575CDD92950E}">
      <dsp:nvSpPr>
        <dsp:cNvPr id="0" name=""/>
        <dsp:cNvSpPr/>
      </dsp:nvSpPr>
      <dsp:spPr>
        <a:xfrm>
          <a:off x="0" y="715367"/>
          <a:ext cx="4102418" cy="35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err="1"/>
            <a:t>Waquis</a:t>
          </a:r>
          <a:r>
            <a:rPr lang="en-US" sz="1600" kern="1200" dirty="0"/>
            <a:t> Pvt Ltd, </a:t>
          </a:r>
        </a:p>
      </dsp:txBody>
      <dsp:txXfrm>
        <a:off x="0" y="715367"/>
        <a:ext cx="4102418" cy="357159"/>
      </dsp:txXfrm>
    </dsp:sp>
    <dsp:sp modelId="{D2ADCACC-88F6-41BD-8F05-DD5C9C262A9C}">
      <dsp:nvSpPr>
        <dsp:cNvPr id="0" name=""/>
        <dsp:cNvSpPr/>
      </dsp:nvSpPr>
      <dsp:spPr>
        <a:xfrm>
          <a:off x="0" y="1072527"/>
          <a:ext cx="4102418" cy="0"/>
        </a:xfrm>
        <a:prstGeom prst="line">
          <a:avLst/>
        </a:prstGeom>
        <a:solidFill>
          <a:schemeClr val="accent5">
            <a:hueOff val="-5960326"/>
            <a:satOff val="23887"/>
            <a:lumOff val="5177"/>
            <a:alphaOff val="0"/>
          </a:schemeClr>
        </a:solidFill>
        <a:ln w="25400" cap="flat" cmpd="sng" algn="ctr">
          <a:solidFill>
            <a:schemeClr val="accent5">
              <a:hueOff val="-5960326"/>
              <a:satOff val="23887"/>
              <a:lumOff val="5177"/>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7B6B78-DCDA-41A5-9A1C-9B484B0AA00C}">
      <dsp:nvSpPr>
        <dsp:cNvPr id="0" name=""/>
        <dsp:cNvSpPr/>
      </dsp:nvSpPr>
      <dsp:spPr>
        <a:xfrm>
          <a:off x="0" y="1072527"/>
          <a:ext cx="4102418" cy="35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 106/4, Bothejue Business Park, </a:t>
          </a:r>
        </a:p>
      </dsp:txBody>
      <dsp:txXfrm>
        <a:off x="0" y="1072527"/>
        <a:ext cx="4102418" cy="357159"/>
      </dsp:txXfrm>
    </dsp:sp>
    <dsp:sp modelId="{239B1EDA-6CF9-4268-BF29-80C6F54C0779}">
      <dsp:nvSpPr>
        <dsp:cNvPr id="0" name=""/>
        <dsp:cNvSpPr/>
      </dsp:nvSpPr>
      <dsp:spPr>
        <a:xfrm>
          <a:off x="0" y="1429686"/>
          <a:ext cx="4102418" cy="0"/>
        </a:xfrm>
        <a:prstGeom prst="line">
          <a:avLst/>
        </a:prstGeom>
        <a:solidFill>
          <a:schemeClr val="accent5">
            <a:hueOff val="-7947101"/>
            <a:satOff val="31849"/>
            <a:lumOff val="6902"/>
            <a:alphaOff val="0"/>
          </a:schemeClr>
        </a:solidFill>
        <a:ln w="25400" cap="flat" cmpd="sng" algn="ctr">
          <a:solidFill>
            <a:schemeClr val="accent5">
              <a:hueOff val="-7947101"/>
              <a:satOff val="31849"/>
              <a:lumOff val="690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090C18E-FB69-483C-B6D8-57904736A968}">
      <dsp:nvSpPr>
        <dsp:cNvPr id="0" name=""/>
        <dsp:cNvSpPr/>
      </dsp:nvSpPr>
      <dsp:spPr>
        <a:xfrm>
          <a:off x="0" y="1429686"/>
          <a:ext cx="4102418" cy="35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 Dutugamunu Street, Kohuwela, </a:t>
          </a:r>
        </a:p>
      </dsp:txBody>
      <dsp:txXfrm>
        <a:off x="0" y="1429686"/>
        <a:ext cx="4102418" cy="357159"/>
      </dsp:txXfrm>
    </dsp:sp>
    <dsp:sp modelId="{3A637D18-3777-4447-8CF5-E4BB4C8C6E43}">
      <dsp:nvSpPr>
        <dsp:cNvPr id="0" name=""/>
        <dsp:cNvSpPr/>
      </dsp:nvSpPr>
      <dsp:spPr>
        <a:xfrm>
          <a:off x="0" y="1786846"/>
          <a:ext cx="4102418" cy="0"/>
        </a:xfrm>
        <a:prstGeom prst="line">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0943DBC-551A-46C8-8BD8-A814A79E3FA8}">
      <dsp:nvSpPr>
        <dsp:cNvPr id="0" name=""/>
        <dsp:cNvSpPr/>
      </dsp:nvSpPr>
      <dsp:spPr>
        <a:xfrm>
          <a:off x="0" y="1786846"/>
          <a:ext cx="4102418" cy="35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 Dehiwela.</a:t>
          </a:r>
        </a:p>
      </dsp:txBody>
      <dsp:txXfrm>
        <a:off x="0" y="1786846"/>
        <a:ext cx="4102418" cy="357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95724-70F5-4193-B272-A6EFD8D72572}">
      <dsp:nvSpPr>
        <dsp:cNvPr id="0" name=""/>
        <dsp:cNvSpPr/>
      </dsp:nvSpPr>
      <dsp:spPr>
        <a:xfrm>
          <a:off x="0" y="531"/>
          <a:ext cx="7886700" cy="0"/>
        </a:xfrm>
        <a:prstGeom prst="lin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D652FB5-DFF7-49EF-B7A5-29B5C4EC79C0}">
      <dsp:nvSpPr>
        <dsp:cNvPr id="0" name=""/>
        <dsp:cNvSpPr/>
      </dsp:nvSpPr>
      <dsp:spPr>
        <a:xfrm>
          <a:off x="0" y="531"/>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 </a:t>
          </a:r>
          <a:r>
            <a:rPr lang="en-US" sz="2000" kern="1200" dirty="0">
              <a:highlight>
                <a:srgbClr val="C0C0C0"/>
              </a:highlight>
            </a:rPr>
            <a:t>Step 1: Initiation and Scope Definition</a:t>
          </a:r>
        </a:p>
      </dsp:txBody>
      <dsp:txXfrm>
        <a:off x="0" y="531"/>
        <a:ext cx="7886700" cy="435027"/>
      </dsp:txXfrm>
    </dsp:sp>
    <dsp:sp modelId="{7890F9D6-E7FE-4F31-BFF9-F823E3E72DF2}">
      <dsp:nvSpPr>
        <dsp:cNvPr id="0" name=""/>
        <dsp:cNvSpPr/>
      </dsp:nvSpPr>
      <dsp:spPr>
        <a:xfrm>
          <a:off x="0" y="435558"/>
          <a:ext cx="7886700" cy="0"/>
        </a:xfrm>
        <a:prstGeom prst="line">
          <a:avLst/>
        </a:prstGeom>
        <a:gradFill rotWithShape="0">
          <a:gsLst>
            <a:gs pos="0">
              <a:schemeClr val="accent5">
                <a:hueOff val="-1103764"/>
                <a:satOff val="4423"/>
                <a:lumOff val="959"/>
                <a:alphaOff val="0"/>
                <a:tint val="100000"/>
                <a:shade val="100000"/>
                <a:satMod val="130000"/>
              </a:schemeClr>
            </a:gs>
            <a:gs pos="100000">
              <a:schemeClr val="accent5">
                <a:hueOff val="-1103764"/>
                <a:satOff val="4423"/>
                <a:lumOff val="959"/>
                <a:alphaOff val="0"/>
                <a:tint val="50000"/>
                <a:shade val="100000"/>
                <a:satMod val="350000"/>
              </a:schemeClr>
            </a:gs>
          </a:gsLst>
          <a:lin ang="16200000" scaled="0"/>
        </a:gradFill>
        <a:ln w="9525" cap="flat" cmpd="sng" algn="ctr">
          <a:solidFill>
            <a:schemeClr val="accent5">
              <a:hueOff val="-1103764"/>
              <a:satOff val="4423"/>
              <a:lumOff val="959"/>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EAAA68E-9E5F-4964-8276-31C68A086A5A}">
      <dsp:nvSpPr>
        <dsp:cNvPr id="0" name=""/>
        <dsp:cNvSpPr/>
      </dsp:nvSpPr>
      <dsp:spPr>
        <a:xfrm>
          <a:off x="0" y="435558"/>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 </a:t>
          </a:r>
          <a:r>
            <a:rPr lang="en-US" sz="2000" b="1" kern="1200" dirty="0"/>
            <a:t>Define the objectives and scope of the information security program</a:t>
          </a:r>
        </a:p>
      </dsp:txBody>
      <dsp:txXfrm>
        <a:off x="0" y="435558"/>
        <a:ext cx="7886700" cy="435027"/>
      </dsp:txXfrm>
    </dsp:sp>
    <dsp:sp modelId="{948A1EEB-66DA-44C7-B621-5A5115BA6D7A}">
      <dsp:nvSpPr>
        <dsp:cNvPr id="0" name=""/>
        <dsp:cNvSpPr/>
      </dsp:nvSpPr>
      <dsp:spPr>
        <a:xfrm>
          <a:off x="0" y="870586"/>
          <a:ext cx="7886700" cy="0"/>
        </a:xfrm>
        <a:prstGeom prst="line">
          <a:avLst/>
        </a:prstGeom>
        <a:gradFill rotWithShape="0">
          <a:gsLst>
            <a:gs pos="0">
              <a:schemeClr val="accent5">
                <a:hueOff val="-2207528"/>
                <a:satOff val="8847"/>
                <a:lumOff val="1917"/>
                <a:alphaOff val="0"/>
                <a:tint val="100000"/>
                <a:shade val="100000"/>
                <a:satMod val="130000"/>
              </a:schemeClr>
            </a:gs>
            <a:gs pos="100000">
              <a:schemeClr val="accent5">
                <a:hueOff val="-2207528"/>
                <a:satOff val="8847"/>
                <a:lumOff val="1917"/>
                <a:alphaOff val="0"/>
                <a:tint val="50000"/>
                <a:shade val="100000"/>
                <a:satMod val="350000"/>
              </a:schemeClr>
            </a:gs>
          </a:gsLst>
          <a:lin ang="16200000" scaled="0"/>
        </a:gradFill>
        <a:ln w="9525" cap="flat" cmpd="sng" algn="ctr">
          <a:solidFill>
            <a:schemeClr val="accent5">
              <a:hueOff val="-2207528"/>
              <a:satOff val="8847"/>
              <a:lumOff val="1917"/>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616CBEE-0EAF-463D-B682-27FECA78A445}">
      <dsp:nvSpPr>
        <dsp:cNvPr id="0" name=""/>
        <dsp:cNvSpPr/>
      </dsp:nvSpPr>
      <dsp:spPr>
        <a:xfrm>
          <a:off x="0" y="870586"/>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 </a:t>
          </a:r>
          <a:r>
            <a:rPr lang="en-US" sz="2000" kern="1200" dirty="0">
              <a:highlight>
                <a:srgbClr val="C0C0C0"/>
              </a:highlight>
            </a:rPr>
            <a:t>Step 2: Current State Assessment</a:t>
          </a:r>
        </a:p>
      </dsp:txBody>
      <dsp:txXfrm>
        <a:off x="0" y="870586"/>
        <a:ext cx="7886700" cy="435027"/>
      </dsp:txXfrm>
    </dsp:sp>
    <dsp:sp modelId="{4C7BC60E-D4AA-492C-ADAE-D60D1EAF1DE8}">
      <dsp:nvSpPr>
        <dsp:cNvPr id="0" name=""/>
        <dsp:cNvSpPr/>
      </dsp:nvSpPr>
      <dsp:spPr>
        <a:xfrm>
          <a:off x="0" y="1305613"/>
          <a:ext cx="7886700" cy="0"/>
        </a:xfrm>
        <a:prstGeom prst="line">
          <a:avLst/>
        </a:prstGeom>
        <a:gradFill rotWithShape="0">
          <a:gsLst>
            <a:gs pos="0">
              <a:schemeClr val="accent5">
                <a:hueOff val="-3311292"/>
                <a:satOff val="13270"/>
                <a:lumOff val="2876"/>
                <a:alphaOff val="0"/>
                <a:tint val="100000"/>
                <a:shade val="100000"/>
                <a:satMod val="130000"/>
              </a:schemeClr>
            </a:gs>
            <a:gs pos="100000">
              <a:schemeClr val="accent5">
                <a:hueOff val="-3311292"/>
                <a:satOff val="13270"/>
                <a:lumOff val="2876"/>
                <a:alphaOff val="0"/>
                <a:tint val="50000"/>
                <a:shade val="100000"/>
                <a:satMod val="350000"/>
              </a:schemeClr>
            </a:gs>
          </a:gsLst>
          <a:lin ang="16200000" scaled="0"/>
        </a:gradFill>
        <a:ln w="9525" cap="flat" cmpd="sng" algn="ctr">
          <a:solidFill>
            <a:schemeClr val="accent5">
              <a:hueOff val="-3311292"/>
              <a:satOff val="13270"/>
              <a:lumOff val="287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2315DAF-70B6-4690-B1D8-8A25E8181FA4}">
      <dsp:nvSpPr>
        <dsp:cNvPr id="0" name=""/>
        <dsp:cNvSpPr/>
      </dsp:nvSpPr>
      <dsp:spPr>
        <a:xfrm>
          <a:off x="0" y="1305613"/>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 Evaluate existing security measures and identify gaps</a:t>
          </a:r>
        </a:p>
      </dsp:txBody>
      <dsp:txXfrm>
        <a:off x="0" y="1305613"/>
        <a:ext cx="7886700" cy="435027"/>
      </dsp:txXfrm>
    </dsp:sp>
    <dsp:sp modelId="{6FA858CA-60B2-4BA3-A86C-D545AEA75F86}">
      <dsp:nvSpPr>
        <dsp:cNvPr id="0" name=""/>
        <dsp:cNvSpPr/>
      </dsp:nvSpPr>
      <dsp:spPr>
        <a:xfrm>
          <a:off x="0" y="1740641"/>
          <a:ext cx="7886700" cy="0"/>
        </a:xfrm>
        <a:prstGeom prst="line">
          <a:avLst/>
        </a:prstGeom>
        <a:gradFill rotWithShape="0">
          <a:gsLst>
            <a:gs pos="0">
              <a:schemeClr val="accent5">
                <a:hueOff val="-4415056"/>
                <a:satOff val="17694"/>
                <a:lumOff val="3835"/>
                <a:alphaOff val="0"/>
                <a:tint val="100000"/>
                <a:shade val="100000"/>
                <a:satMod val="130000"/>
              </a:schemeClr>
            </a:gs>
            <a:gs pos="100000">
              <a:schemeClr val="accent5">
                <a:hueOff val="-4415056"/>
                <a:satOff val="17694"/>
                <a:lumOff val="3835"/>
                <a:alphaOff val="0"/>
                <a:tint val="50000"/>
                <a:shade val="100000"/>
                <a:satMod val="350000"/>
              </a:schemeClr>
            </a:gs>
          </a:gsLst>
          <a:lin ang="16200000" scaled="0"/>
        </a:gradFill>
        <a:ln w="9525" cap="flat" cmpd="sng" algn="ctr">
          <a:solidFill>
            <a:schemeClr val="accent5">
              <a:hueOff val="-4415056"/>
              <a:satOff val="17694"/>
              <a:lumOff val="383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29100BF-9E38-46F7-BB74-ACE4C36C2926}">
      <dsp:nvSpPr>
        <dsp:cNvPr id="0" name=""/>
        <dsp:cNvSpPr/>
      </dsp:nvSpPr>
      <dsp:spPr>
        <a:xfrm>
          <a:off x="0" y="1740641"/>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 </a:t>
          </a:r>
          <a:r>
            <a:rPr lang="en-US" sz="2000" kern="1200" dirty="0">
              <a:highlight>
                <a:srgbClr val="C0C0C0"/>
              </a:highlight>
            </a:rPr>
            <a:t>Step 3: Develop Implementation Plan</a:t>
          </a:r>
        </a:p>
      </dsp:txBody>
      <dsp:txXfrm>
        <a:off x="0" y="1740641"/>
        <a:ext cx="7886700" cy="435027"/>
      </dsp:txXfrm>
    </dsp:sp>
    <dsp:sp modelId="{FD9F154A-D700-416E-AD46-58030796EA4D}">
      <dsp:nvSpPr>
        <dsp:cNvPr id="0" name=""/>
        <dsp:cNvSpPr/>
      </dsp:nvSpPr>
      <dsp:spPr>
        <a:xfrm>
          <a:off x="0" y="2175668"/>
          <a:ext cx="7886700" cy="0"/>
        </a:xfrm>
        <a:prstGeom prst="line">
          <a:avLst/>
        </a:prstGeom>
        <a:gradFill rotWithShape="0">
          <a:gsLst>
            <a:gs pos="0">
              <a:schemeClr val="accent5">
                <a:hueOff val="-5518820"/>
                <a:satOff val="22117"/>
                <a:lumOff val="4793"/>
                <a:alphaOff val="0"/>
                <a:tint val="100000"/>
                <a:shade val="100000"/>
                <a:satMod val="130000"/>
              </a:schemeClr>
            </a:gs>
            <a:gs pos="100000">
              <a:schemeClr val="accent5">
                <a:hueOff val="-5518820"/>
                <a:satOff val="22117"/>
                <a:lumOff val="4793"/>
                <a:alphaOff val="0"/>
                <a:tint val="50000"/>
                <a:shade val="100000"/>
                <a:satMod val="350000"/>
              </a:schemeClr>
            </a:gs>
          </a:gsLst>
          <a:lin ang="16200000" scaled="0"/>
        </a:gradFill>
        <a:ln w="9525" cap="flat" cmpd="sng" algn="ctr">
          <a:solidFill>
            <a:schemeClr val="accent5">
              <a:hueOff val="-5518820"/>
              <a:satOff val="22117"/>
              <a:lumOff val="479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9F09D1F-77B9-4E2E-AEFC-C31D0704DAE4}">
      <dsp:nvSpPr>
        <dsp:cNvPr id="0" name=""/>
        <dsp:cNvSpPr/>
      </dsp:nvSpPr>
      <dsp:spPr>
        <a:xfrm>
          <a:off x="0" y="2175669"/>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 Outline the specific actions, timelines, and responsibilities</a:t>
          </a:r>
        </a:p>
      </dsp:txBody>
      <dsp:txXfrm>
        <a:off x="0" y="2175669"/>
        <a:ext cx="7886700" cy="435027"/>
      </dsp:txXfrm>
    </dsp:sp>
    <dsp:sp modelId="{573BCDAA-9E4C-4546-8591-340EF8540597}">
      <dsp:nvSpPr>
        <dsp:cNvPr id="0" name=""/>
        <dsp:cNvSpPr/>
      </dsp:nvSpPr>
      <dsp:spPr>
        <a:xfrm>
          <a:off x="0" y="2610696"/>
          <a:ext cx="7886700" cy="0"/>
        </a:xfrm>
        <a:prstGeom prst="line">
          <a:avLst/>
        </a:prstGeom>
        <a:gradFill rotWithShape="0">
          <a:gsLst>
            <a:gs pos="0">
              <a:schemeClr val="accent5">
                <a:hueOff val="-6622584"/>
                <a:satOff val="26541"/>
                <a:lumOff val="5752"/>
                <a:alphaOff val="0"/>
                <a:tint val="100000"/>
                <a:shade val="100000"/>
                <a:satMod val="130000"/>
              </a:schemeClr>
            </a:gs>
            <a:gs pos="100000">
              <a:schemeClr val="accent5">
                <a:hueOff val="-6622584"/>
                <a:satOff val="26541"/>
                <a:lumOff val="5752"/>
                <a:alphaOff val="0"/>
                <a:tint val="50000"/>
                <a:shade val="100000"/>
                <a:satMod val="350000"/>
              </a:schemeClr>
            </a:gs>
          </a:gsLst>
          <a:lin ang="16200000" scaled="0"/>
        </a:gradFill>
        <a:ln w="9525" cap="flat" cmpd="sng" algn="ctr">
          <a:solidFill>
            <a:schemeClr val="accent5">
              <a:hueOff val="-6622584"/>
              <a:satOff val="26541"/>
              <a:lumOff val="5752"/>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CB5A004-8C36-4590-AB28-4FD3CC60FECA}">
      <dsp:nvSpPr>
        <dsp:cNvPr id="0" name=""/>
        <dsp:cNvSpPr/>
      </dsp:nvSpPr>
      <dsp:spPr>
        <a:xfrm>
          <a:off x="0" y="2610696"/>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 </a:t>
          </a:r>
          <a:r>
            <a:rPr lang="en-US" sz="2000" kern="1200" dirty="0">
              <a:highlight>
                <a:srgbClr val="C0C0C0"/>
              </a:highlight>
            </a:rPr>
            <a:t>Step 4: Execution of the Plan</a:t>
          </a:r>
        </a:p>
      </dsp:txBody>
      <dsp:txXfrm>
        <a:off x="0" y="2610696"/>
        <a:ext cx="7886700" cy="435027"/>
      </dsp:txXfrm>
    </dsp:sp>
    <dsp:sp modelId="{E1AF8704-A8A6-4AA0-9E5E-7F7709C6D1A5}">
      <dsp:nvSpPr>
        <dsp:cNvPr id="0" name=""/>
        <dsp:cNvSpPr/>
      </dsp:nvSpPr>
      <dsp:spPr>
        <a:xfrm>
          <a:off x="0" y="3045724"/>
          <a:ext cx="7886700" cy="0"/>
        </a:xfrm>
        <a:prstGeom prst="line">
          <a:avLst/>
        </a:prstGeom>
        <a:gradFill rotWithShape="0">
          <a:gsLst>
            <a:gs pos="0">
              <a:schemeClr val="accent5">
                <a:hueOff val="-7726349"/>
                <a:satOff val="30964"/>
                <a:lumOff val="6711"/>
                <a:alphaOff val="0"/>
                <a:tint val="100000"/>
                <a:shade val="100000"/>
                <a:satMod val="130000"/>
              </a:schemeClr>
            </a:gs>
            <a:gs pos="100000">
              <a:schemeClr val="accent5">
                <a:hueOff val="-7726349"/>
                <a:satOff val="30964"/>
                <a:lumOff val="6711"/>
                <a:alphaOff val="0"/>
                <a:tint val="50000"/>
                <a:shade val="100000"/>
                <a:satMod val="350000"/>
              </a:schemeClr>
            </a:gs>
          </a:gsLst>
          <a:lin ang="16200000" scaled="0"/>
        </a:gradFill>
        <a:ln w="9525" cap="flat" cmpd="sng" algn="ctr">
          <a:solidFill>
            <a:schemeClr val="accent5">
              <a:hueOff val="-7726349"/>
              <a:satOff val="30964"/>
              <a:lumOff val="6711"/>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D49D9A3-A014-462A-B01F-2507549F0CD4}">
      <dsp:nvSpPr>
        <dsp:cNvPr id="0" name=""/>
        <dsp:cNvSpPr/>
      </dsp:nvSpPr>
      <dsp:spPr>
        <a:xfrm>
          <a:off x="0" y="3045724"/>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 Implement policies, procedures, and controls</a:t>
          </a:r>
        </a:p>
      </dsp:txBody>
      <dsp:txXfrm>
        <a:off x="0" y="3045724"/>
        <a:ext cx="7886700" cy="435027"/>
      </dsp:txXfrm>
    </dsp:sp>
    <dsp:sp modelId="{480F19AF-0B68-4F47-81DF-FDAE4EE5F41B}">
      <dsp:nvSpPr>
        <dsp:cNvPr id="0" name=""/>
        <dsp:cNvSpPr/>
      </dsp:nvSpPr>
      <dsp:spPr>
        <a:xfrm>
          <a:off x="0" y="3480751"/>
          <a:ext cx="7886700" cy="0"/>
        </a:xfrm>
        <a:prstGeom prst="line">
          <a:avLst/>
        </a:prstGeom>
        <a:gradFill rotWithShape="0">
          <a:gsLst>
            <a:gs pos="0">
              <a:schemeClr val="accent5">
                <a:hueOff val="-8830112"/>
                <a:satOff val="35388"/>
                <a:lumOff val="7669"/>
                <a:alphaOff val="0"/>
                <a:tint val="100000"/>
                <a:shade val="100000"/>
                <a:satMod val="130000"/>
              </a:schemeClr>
            </a:gs>
            <a:gs pos="100000">
              <a:schemeClr val="accent5">
                <a:hueOff val="-8830112"/>
                <a:satOff val="35388"/>
                <a:lumOff val="7669"/>
                <a:alphaOff val="0"/>
                <a:tint val="50000"/>
                <a:shade val="100000"/>
                <a:satMod val="350000"/>
              </a:schemeClr>
            </a:gs>
          </a:gsLst>
          <a:lin ang="16200000" scaled="0"/>
        </a:gradFill>
        <a:ln w="9525" cap="flat" cmpd="sng" algn="ctr">
          <a:solidFill>
            <a:schemeClr val="accent5">
              <a:hueOff val="-8830112"/>
              <a:satOff val="35388"/>
              <a:lumOff val="7669"/>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58AA405-F840-4057-BAD8-C3A80DDDA562}">
      <dsp:nvSpPr>
        <dsp:cNvPr id="0" name=""/>
        <dsp:cNvSpPr/>
      </dsp:nvSpPr>
      <dsp:spPr>
        <a:xfrm>
          <a:off x="0" y="3480751"/>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 </a:t>
          </a:r>
          <a:r>
            <a:rPr lang="en-US" sz="2000" kern="1200" dirty="0">
              <a:highlight>
                <a:srgbClr val="C0C0C0"/>
              </a:highlight>
            </a:rPr>
            <a:t>Step 5: Monitor and Review</a:t>
          </a:r>
        </a:p>
      </dsp:txBody>
      <dsp:txXfrm>
        <a:off x="0" y="3480751"/>
        <a:ext cx="7886700" cy="435027"/>
      </dsp:txXfrm>
    </dsp:sp>
    <dsp:sp modelId="{4494677C-04C0-4E3B-89CF-923701426337}">
      <dsp:nvSpPr>
        <dsp:cNvPr id="0" name=""/>
        <dsp:cNvSpPr/>
      </dsp:nvSpPr>
      <dsp:spPr>
        <a:xfrm>
          <a:off x="0" y="3915779"/>
          <a:ext cx="7886700" cy="0"/>
        </a:xfrm>
        <a:prstGeom prst="line">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F5B52B4-09A7-4708-855B-81280D17CCE3}">
      <dsp:nvSpPr>
        <dsp:cNvPr id="0" name=""/>
        <dsp:cNvSpPr/>
      </dsp:nvSpPr>
      <dsp:spPr>
        <a:xfrm>
          <a:off x="0" y="3915779"/>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 Continuous monitoring and evaluation of security measures</a:t>
          </a:r>
        </a:p>
      </dsp:txBody>
      <dsp:txXfrm>
        <a:off x="0" y="3915779"/>
        <a:ext cx="7886700" cy="4350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9141714" cy="3490956"/>
            <a:chOff x="651279" y="598259"/>
            <a:chExt cx="10889442" cy="5680742"/>
          </a:xfrm>
        </p:grpSpPr>
        <p:sp>
          <p:nvSpPr>
            <p:cNvPr id="73"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9" name="Picture 58">
            <a:extLst>
              <a:ext uri="{FF2B5EF4-FFF2-40B4-BE49-F238E27FC236}">
                <a16:creationId xmlns:a16="http://schemas.microsoft.com/office/drawing/2014/main" id="{35EB2E4D-6462-8FEB-549A-B2EE15B01B26}"/>
              </a:ext>
            </a:extLst>
          </p:cNvPr>
          <p:cNvPicPr>
            <a:picLocks noChangeAspect="1"/>
          </p:cNvPicPr>
          <p:nvPr/>
        </p:nvPicPr>
        <p:blipFill>
          <a:blip r:embed="rId2"/>
          <a:srcRect l="50426" r="19972" b="-1"/>
          <a:stretch/>
        </p:blipFill>
        <p:spPr>
          <a:xfrm>
            <a:off x="5791755" y="1065276"/>
            <a:ext cx="2169620" cy="4727448"/>
          </a:xfrm>
          <a:prstGeom prst="rect">
            <a:avLst/>
          </a:prstGeom>
        </p:spPr>
      </p:pic>
      <p:grpSp>
        <p:nvGrpSpPr>
          <p:cNvPr id="76" name="Group 7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77" name="Freeform: Shape 7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8" name="Freeform: Shape 7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Freeform: Shape 7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0" name="Freeform: Shape 7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Freeform: Shape 8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2" name="Freeform: Shape 8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3" name="Freeform: Shape 8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9"/>
            <a:ext cx="4269714" cy="2587131"/>
          </a:xfrm>
        </p:spPr>
        <p:txBody>
          <a:bodyPr anchor="b">
            <a:normAutofit/>
          </a:bodyPr>
          <a:lstStyle/>
          <a:p>
            <a:pPr algn="l">
              <a:lnSpc>
                <a:spcPct val="90000"/>
              </a:lnSpc>
            </a:pPr>
            <a:r>
              <a:rPr lang="en-US" sz="4200">
                <a:solidFill>
                  <a:schemeClr val="bg1"/>
                </a:solidFill>
              </a:rPr>
              <a:t>Implementation Plan for Information Security Standard</a:t>
            </a:r>
          </a:p>
        </p:txBody>
      </p:sp>
      <p:graphicFrame>
        <p:nvGraphicFramePr>
          <p:cNvPr id="57" name="Content Placeholder 2">
            <a:extLst>
              <a:ext uri="{FF2B5EF4-FFF2-40B4-BE49-F238E27FC236}">
                <a16:creationId xmlns:a16="http://schemas.microsoft.com/office/drawing/2014/main" id="{431F5E77-8F6F-808F-E64C-C6A519A1CDD6}"/>
              </a:ext>
            </a:extLst>
          </p:cNvPr>
          <p:cNvGraphicFramePr>
            <a:graphicFrameLocks noGrp="1"/>
          </p:cNvGraphicFramePr>
          <p:nvPr>
            <p:ph idx="1"/>
            <p:extLst>
              <p:ext uri="{D42A27DB-BD31-4B8C-83A1-F6EECF244321}">
                <p14:modId xmlns:p14="http://schemas.microsoft.com/office/powerpoint/2010/main" val="2946928995"/>
              </p:ext>
            </p:extLst>
          </p:nvPr>
        </p:nvGraphicFramePr>
        <p:xfrm>
          <a:off x="757084" y="4072866"/>
          <a:ext cx="4102418" cy="2145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with a pen on it&#10;&#10;Description automatically generated">
            <a:extLst>
              <a:ext uri="{FF2B5EF4-FFF2-40B4-BE49-F238E27FC236}">
                <a16:creationId xmlns:a16="http://schemas.microsoft.com/office/drawing/2014/main" id="{4139B1A8-341F-791E-B137-74D1E7FB6617}"/>
              </a:ext>
            </a:extLst>
          </p:cNvPr>
          <p:cNvPicPr>
            <a:picLocks noChangeAspect="1"/>
          </p:cNvPicPr>
          <p:nvPr/>
        </p:nvPicPr>
        <p:blipFill>
          <a:blip r:embed="rId2">
            <a:duotone>
              <a:schemeClr val="bg2">
                <a:shade val="45000"/>
                <a:satMod val="135000"/>
              </a:schemeClr>
              <a:prstClr val="white"/>
            </a:duotone>
          </a:blip>
          <a:srcRect t="12824" r="9091" b="18994"/>
          <a:stretch/>
        </p:blipFill>
        <p:spPr>
          <a:xfrm>
            <a:off x="20" y="10"/>
            <a:ext cx="9143980" cy="6857990"/>
          </a:xfrm>
          <a:prstGeom prst="rect">
            <a:avLst/>
          </a:prstGeom>
        </p:spPr>
      </p:pic>
      <p:sp>
        <p:nvSpPr>
          <p:cNvPr id="51" name="Rectangle 5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pPr>
              <a:lnSpc>
                <a:spcPct val="90000"/>
              </a:lnSpc>
            </a:pPr>
            <a:r>
              <a:rPr lang="en-US"/>
              <a:t>Overview of the Implementation Process</a:t>
            </a:r>
          </a:p>
        </p:txBody>
      </p:sp>
      <p:graphicFrame>
        <p:nvGraphicFramePr>
          <p:cNvPr id="5" name="Content Placeholder 2">
            <a:extLst>
              <a:ext uri="{FF2B5EF4-FFF2-40B4-BE49-F238E27FC236}">
                <a16:creationId xmlns:a16="http://schemas.microsoft.com/office/drawing/2014/main" id="{40CAFED6-6E76-0B4A-83A2-D28A111686CD}"/>
              </a:ext>
            </a:extLst>
          </p:cNvPr>
          <p:cNvGraphicFramePr>
            <a:graphicFrameLocks noGrp="1"/>
          </p:cNvGraphicFramePr>
          <p:nvPr>
            <p:ph idx="1"/>
            <p:extLst>
              <p:ext uri="{D42A27DB-BD31-4B8C-83A1-F6EECF244321}">
                <p14:modId xmlns:p14="http://schemas.microsoft.com/office/powerpoint/2010/main" val="106361853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C355E78-1F23-C4B0-8967-D3FB4C31D2BB}"/>
              </a:ext>
            </a:extLst>
          </p:cNvPr>
          <p:cNvSpPr>
            <a:spLocks noGrp="1"/>
          </p:cNvSpPr>
          <p:nvPr>
            <p:ph type="title"/>
          </p:nvPr>
        </p:nvSpPr>
        <p:spPr>
          <a:xfrm>
            <a:off x="4885341" y="365125"/>
            <a:ext cx="3630007" cy="1807305"/>
          </a:xfrm>
        </p:spPr>
        <p:txBody>
          <a:bodyPr>
            <a:normAutofit/>
          </a:bodyPr>
          <a:lstStyle/>
          <a:p>
            <a:pPr>
              <a:lnSpc>
                <a:spcPct val="90000"/>
              </a:lnSpc>
            </a:pPr>
            <a:r>
              <a:rPr lang="en-US" sz="3700" b="1"/>
              <a:t>Steps for Asset Inventory and Risk Assessment</a:t>
            </a:r>
          </a:p>
        </p:txBody>
      </p:sp>
      <p:pic>
        <p:nvPicPr>
          <p:cNvPr id="10" name="Picture 9" descr="A diagram of a pyramid of boxes&#10;&#10;Description automatically generated with medium confidence">
            <a:extLst>
              <a:ext uri="{FF2B5EF4-FFF2-40B4-BE49-F238E27FC236}">
                <a16:creationId xmlns:a16="http://schemas.microsoft.com/office/drawing/2014/main" id="{2BAB6DB7-447A-DF01-0DAE-321678855717}"/>
              </a:ext>
            </a:extLst>
          </p:cNvPr>
          <p:cNvPicPr>
            <a:picLocks noChangeAspect="1"/>
          </p:cNvPicPr>
          <p:nvPr/>
        </p:nvPicPr>
        <p:blipFill>
          <a:blip r:embed="rId2"/>
          <a:srcRect l="12897" r="20212"/>
          <a:stretch/>
        </p:blipFill>
        <p:spPr>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p:cNvSpPr>
            <a:spLocks noGrp="1"/>
          </p:cNvSpPr>
          <p:nvPr>
            <p:ph idx="1"/>
          </p:nvPr>
        </p:nvSpPr>
        <p:spPr>
          <a:xfrm>
            <a:off x="4885341" y="2333297"/>
            <a:ext cx="3630007" cy="3843666"/>
          </a:xfrm>
        </p:spPr>
        <p:txBody>
          <a:bodyPr>
            <a:normAutofit/>
          </a:bodyPr>
          <a:lstStyle/>
          <a:p>
            <a:pPr>
              <a:lnSpc>
                <a:spcPct val="90000"/>
              </a:lnSpc>
            </a:pPr>
            <a:r>
              <a:rPr lang="en-US" sz="1400" dirty="0"/>
              <a:t>• Step 1: Identify Assets</a:t>
            </a:r>
          </a:p>
          <a:p>
            <a:pPr>
              <a:lnSpc>
                <a:spcPct val="90000"/>
              </a:lnSpc>
            </a:pPr>
            <a:r>
              <a:rPr lang="en-US" sz="1400" dirty="0"/>
              <a:t>  - Catalog all information assets (hardware, software, data)</a:t>
            </a:r>
          </a:p>
          <a:p>
            <a:pPr>
              <a:lnSpc>
                <a:spcPct val="90000"/>
              </a:lnSpc>
            </a:pPr>
            <a:r>
              <a:rPr lang="en-US" sz="1400" dirty="0"/>
              <a:t>• Step 2: Assess Value</a:t>
            </a:r>
          </a:p>
          <a:p>
            <a:pPr>
              <a:lnSpc>
                <a:spcPct val="90000"/>
              </a:lnSpc>
            </a:pPr>
            <a:r>
              <a:rPr lang="en-US" sz="1400" dirty="0"/>
              <a:t>  - Determine the criticality and value of each asset</a:t>
            </a:r>
          </a:p>
          <a:p>
            <a:pPr>
              <a:lnSpc>
                <a:spcPct val="90000"/>
              </a:lnSpc>
            </a:pPr>
            <a:r>
              <a:rPr lang="en-US" sz="1400" dirty="0"/>
              <a:t>• Step 3: Identify Threats and Vulnerabilities</a:t>
            </a:r>
          </a:p>
          <a:p>
            <a:pPr>
              <a:lnSpc>
                <a:spcPct val="90000"/>
              </a:lnSpc>
            </a:pPr>
            <a:r>
              <a:rPr lang="en-US" sz="1400" dirty="0"/>
              <a:t>  - Evaluate potential threats and vulnerabilities associated with each asset</a:t>
            </a:r>
          </a:p>
          <a:p>
            <a:pPr>
              <a:lnSpc>
                <a:spcPct val="90000"/>
              </a:lnSpc>
            </a:pPr>
            <a:r>
              <a:rPr lang="en-US" sz="1400" dirty="0"/>
              <a:t>• Step 4: Analyze Risks</a:t>
            </a:r>
          </a:p>
          <a:p>
            <a:pPr>
              <a:lnSpc>
                <a:spcPct val="90000"/>
              </a:lnSpc>
            </a:pPr>
            <a:r>
              <a:rPr lang="en-US" sz="1400" dirty="0"/>
              <a:t>  - Calculate risk levels based on likelihood and impact</a:t>
            </a:r>
          </a:p>
          <a:p>
            <a:pPr>
              <a:lnSpc>
                <a:spcPct val="90000"/>
              </a:lnSpc>
            </a:pPr>
            <a:r>
              <a:rPr lang="en-US" sz="1400" dirty="0"/>
              <a:t>• Step 5: Document Findings</a:t>
            </a:r>
          </a:p>
          <a:p>
            <a:pPr>
              <a:lnSpc>
                <a:spcPct val="90000"/>
              </a:lnSpc>
            </a:pPr>
            <a:r>
              <a:rPr lang="en-US" sz="1400" dirty="0"/>
              <a:t>  - Prepare a comprehensive risk assessment report</a:t>
            </a:r>
          </a:p>
          <a:p>
            <a:pPr>
              <a:lnSpc>
                <a:spcPct val="90000"/>
              </a:lnSpc>
            </a:pPr>
            <a:endParaRPr lang="en-US" sz="1400" dirty="0"/>
          </a:p>
        </p:txBody>
      </p:sp>
      <p:sp>
        <p:nvSpPr>
          <p:cNvPr id="6" name="AutoShape 6" descr="A flowchart illustrating the implementation process of an Information Security Standard. The flowchart should include the following steps: 1. Initiation and Scope Definition - Define objectives and scope. 2. Current State Assessment - Evaluate existing security measures. 3. Develop Implementation Plan - Outline actions, timelines, and responsibilities. 4. Execution of the Plan - Implement policies and controls. 5. Monitor and Review - Continuous monitoring and evaluation of security measures. The design should be clean, professional, and easy to understand, with arrows connecting the steps.">
            <a:extLst>
              <a:ext uri="{FF2B5EF4-FFF2-40B4-BE49-F238E27FC236}">
                <a16:creationId xmlns:a16="http://schemas.microsoft.com/office/drawing/2014/main" id="{EB528B8F-0E74-95AD-18DA-E716E1F3CC9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60"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64"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A diagram of a computer security system&#10;&#10;Description automatically generated">
            <a:extLst>
              <a:ext uri="{FF2B5EF4-FFF2-40B4-BE49-F238E27FC236}">
                <a16:creationId xmlns:a16="http://schemas.microsoft.com/office/drawing/2014/main" id="{BA1843FF-717D-AD94-C64D-99E6A701499A}"/>
              </a:ext>
            </a:extLst>
          </p:cNvPr>
          <p:cNvPicPr>
            <a:picLocks noChangeAspect="1"/>
          </p:cNvPicPr>
          <p:nvPr/>
        </p:nvPicPr>
        <p:blipFill>
          <a:blip r:embed="rId2"/>
          <a:srcRect l="22871" r="16878" b="1"/>
          <a:stretch/>
        </p:blipFill>
        <p:spPr>
          <a:xfrm>
            <a:off x="5312107" y="841663"/>
            <a:ext cx="3124613" cy="5185923"/>
          </a:xfrm>
          <a:prstGeom prst="rect">
            <a:avLst/>
          </a:prstGeom>
        </p:spPr>
      </p:pic>
      <p:grpSp>
        <p:nvGrpSpPr>
          <p:cNvPr id="67" name="Group 66">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7" cy="6858000"/>
            <a:chOff x="0" y="0"/>
            <a:chExt cx="12188952" cy="6858000"/>
          </a:xfrm>
        </p:grpSpPr>
        <p:sp>
          <p:nvSpPr>
            <p:cNvPr id="68" name="Freeform: Shape 67">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61238" y="819015"/>
            <a:ext cx="4366152" cy="2353362"/>
          </a:xfrm>
        </p:spPr>
        <p:txBody>
          <a:bodyPr anchor="b">
            <a:normAutofit/>
          </a:bodyPr>
          <a:lstStyle/>
          <a:p>
            <a:pPr algn="l"/>
            <a:r>
              <a:rPr lang="en-US" sz="4200">
                <a:solidFill>
                  <a:schemeClr val="bg1"/>
                </a:solidFill>
              </a:rPr>
              <a:t>Security Control Planning</a:t>
            </a:r>
          </a:p>
        </p:txBody>
      </p:sp>
      <p:sp>
        <p:nvSpPr>
          <p:cNvPr id="52" name="Content Placeholder 2"/>
          <p:cNvSpPr>
            <a:spLocks noGrp="1"/>
          </p:cNvSpPr>
          <p:nvPr>
            <p:ph idx="1"/>
          </p:nvPr>
        </p:nvSpPr>
        <p:spPr>
          <a:xfrm>
            <a:off x="761238" y="3442089"/>
            <a:ext cx="4366152" cy="2596896"/>
          </a:xfrm>
        </p:spPr>
        <p:txBody>
          <a:bodyPr anchor="t">
            <a:normAutofit/>
          </a:bodyPr>
          <a:lstStyle/>
          <a:p>
            <a:pPr>
              <a:lnSpc>
                <a:spcPct val="90000"/>
              </a:lnSpc>
            </a:pPr>
            <a:r>
              <a:rPr lang="en-US" sz="1200">
                <a:solidFill>
                  <a:schemeClr val="bg1"/>
                </a:solidFill>
              </a:rPr>
              <a:t>• Control Types:</a:t>
            </a:r>
          </a:p>
          <a:p>
            <a:pPr>
              <a:lnSpc>
                <a:spcPct val="90000"/>
              </a:lnSpc>
            </a:pPr>
            <a:r>
              <a:rPr lang="en-US" sz="1200">
                <a:solidFill>
                  <a:schemeClr val="bg1"/>
                </a:solidFill>
              </a:rPr>
              <a:t>  - Administrative Controls: Policies, procedures, and training</a:t>
            </a:r>
          </a:p>
          <a:p>
            <a:pPr>
              <a:lnSpc>
                <a:spcPct val="90000"/>
              </a:lnSpc>
            </a:pPr>
            <a:r>
              <a:rPr lang="en-US" sz="1200">
                <a:solidFill>
                  <a:schemeClr val="bg1"/>
                </a:solidFill>
              </a:rPr>
              <a:t>  - Technical Controls: Firewalls, encryption, intrusion detection systems</a:t>
            </a:r>
          </a:p>
          <a:p>
            <a:pPr>
              <a:lnSpc>
                <a:spcPct val="90000"/>
              </a:lnSpc>
            </a:pPr>
            <a:r>
              <a:rPr lang="en-US" sz="1200">
                <a:solidFill>
                  <a:schemeClr val="bg1"/>
                </a:solidFill>
              </a:rPr>
              <a:t>  - Physical Controls: Security guards, access control systems</a:t>
            </a:r>
          </a:p>
          <a:p>
            <a:pPr>
              <a:lnSpc>
                <a:spcPct val="90000"/>
              </a:lnSpc>
            </a:pPr>
            <a:r>
              <a:rPr lang="en-US" sz="1200">
                <a:solidFill>
                  <a:schemeClr val="bg1"/>
                </a:solidFill>
              </a:rPr>
              <a:t>• Control Selection Criteria:</a:t>
            </a:r>
          </a:p>
          <a:p>
            <a:pPr>
              <a:lnSpc>
                <a:spcPct val="90000"/>
              </a:lnSpc>
            </a:pPr>
            <a:r>
              <a:rPr lang="en-US" sz="1200">
                <a:solidFill>
                  <a:schemeClr val="bg1"/>
                </a:solidFill>
              </a:rPr>
              <a:t>  - Risk levels, regulatory requirements, and industry best practices</a:t>
            </a:r>
          </a:p>
          <a:p>
            <a:pPr>
              <a:lnSpc>
                <a:spcPct val="90000"/>
              </a:lnSpc>
            </a:pPr>
            <a:r>
              <a:rPr lang="en-US" sz="1200">
                <a:solidFill>
                  <a:schemeClr val="bg1"/>
                </a:solidFill>
              </a:rPr>
              <a:t>• Implementation Steps:</a:t>
            </a:r>
          </a:p>
          <a:p>
            <a:pPr>
              <a:lnSpc>
                <a:spcPct val="90000"/>
              </a:lnSpc>
            </a:pPr>
            <a:r>
              <a:rPr lang="en-US" sz="1200">
                <a:solidFill>
                  <a:schemeClr val="bg1"/>
                </a:solidFill>
              </a:rPr>
              <a:t>  - Define control measures for identified risks</a:t>
            </a:r>
          </a:p>
          <a:p>
            <a:pPr>
              <a:lnSpc>
                <a:spcPct val="90000"/>
              </a:lnSpc>
            </a:pPr>
            <a:r>
              <a:rPr lang="en-US" sz="1200">
                <a:solidFill>
                  <a:schemeClr val="bg1"/>
                </a:solidFill>
              </a:rPr>
              <a:t>  - Allocate resources for implementation</a:t>
            </a:r>
          </a:p>
          <a:p>
            <a:pPr marL="0" indent="0">
              <a:lnSpc>
                <a:spcPct val="90000"/>
              </a:lnSpc>
              <a:buNone/>
            </a:pPr>
            <a:endParaRPr lang="en-US" sz="1200">
              <a:solidFill>
                <a:schemeClr val="bg1"/>
              </a:solidFill>
            </a:endParaRPr>
          </a:p>
        </p:txBody>
      </p:sp>
      <p:sp>
        <p:nvSpPr>
          <p:cNvPr id="4" name="AutoShape 2" descr="A diagram illustrating control types in cybersecurity, organized into three main sections: Administrative Controls, Technical Controls, and Physical Controls. Each section contains examples: Administrative Controls includes 'Policies, Procedures, and Training'; Technical Controls includes 'Firewalls, Encryption, and Intrusion Detection Systems'; Physical Controls includes 'Security Guards and Access Control Systems'. Additionally, include a section for Control Selection Criteria listing 'Risk Levels, Regulatory Requirements, and Industry Best Practices'. Lastly, depict Implementation Steps with 'Define Control Measures for Identified Risks' and 'Allocate Resources for Implementation'. Use a clean, professional design with icons representing each control type.">
            <a:extLst>
              <a:ext uri="{FF2B5EF4-FFF2-40B4-BE49-F238E27FC236}">
                <a16:creationId xmlns:a16="http://schemas.microsoft.com/office/drawing/2014/main" id="{287A9EBA-AC49-38C9-5501-B1EF703909C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85341" y="365125"/>
            <a:ext cx="3630007" cy="1807305"/>
          </a:xfrm>
        </p:spPr>
        <p:txBody>
          <a:bodyPr>
            <a:normAutofit/>
          </a:bodyPr>
          <a:lstStyle/>
          <a:p>
            <a:pPr>
              <a:lnSpc>
                <a:spcPct val="90000"/>
              </a:lnSpc>
            </a:pPr>
            <a:r>
              <a:rPr lang="en-US" sz="3100"/>
              <a:t>Continuous Monitoring and Incident Management</a:t>
            </a:r>
          </a:p>
        </p:txBody>
      </p:sp>
      <p:pic>
        <p:nvPicPr>
          <p:cNvPr id="3074" name="Picture 2">
            <a:extLst>
              <a:ext uri="{FF2B5EF4-FFF2-40B4-BE49-F238E27FC236}">
                <a16:creationId xmlns:a16="http://schemas.microsoft.com/office/drawing/2014/main" id="{39B78A50-5921-955A-6C8F-C1147CEDE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780" r="20310"/>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885341" y="2333297"/>
            <a:ext cx="3630007" cy="3843666"/>
          </a:xfrm>
        </p:spPr>
        <p:txBody>
          <a:bodyPr>
            <a:normAutofit/>
          </a:bodyPr>
          <a:lstStyle/>
          <a:p>
            <a:r>
              <a:rPr lang="en-US" sz="1700"/>
              <a:t>• Monitoring Strategies:</a:t>
            </a:r>
          </a:p>
          <a:p>
            <a:r>
              <a:rPr lang="en-US" sz="1700"/>
              <a:t>  - Use of security information and event management (SIEM) tools</a:t>
            </a:r>
          </a:p>
          <a:p>
            <a:r>
              <a:rPr lang="en-US" sz="1700"/>
              <a:t>  - Regular security audits and vulnerability assessments</a:t>
            </a:r>
          </a:p>
          <a:p>
            <a:r>
              <a:rPr lang="en-US" sz="1700"/>
              <a:t>• Incident Response Plan:</a:t>
            </a:r>
          </a:p>
          <a:p>
            <a:r>
              <a:rPr lang="en-US" sz="1700"/>
              <a:t>  - Prepare a structured incident response plan</a:t>
            </a:r>
          </a:p>
          <a:p>
            <a:r>
              <a:rPr lang="en-US" sz="1700"/>
              <a:t>  - Define roles and responsibilities during an incident</a:t>
            </a:r>
          </a:p>
          <a:p>
            <a:r>
              <a:rPr lang="en-US" sz="1700"/>
              <a:t>• Incident Reporting Process:</a:t>
            </a:r>
          </a:p>
          <a:p>
            <a:r>
              <a:rPr lang="en-US" sz="1700"/>
              <a:t>  - Establish a clear process for reporting security incidents</a:t>
            </a:r>
          </a:p>
          <a:p>
            <a:endParaRPr lang="en-US" sz="1700"/>
          </a:p>
          <a:p>
            <a:pPr marL="0" indent="0">
              <a:buNone/>
            </a:pPr>
            <a:endParaRPr lang="en-US"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85341" y="365125"/>
            <a:ext cx="3630007" cy="1807305"/>
          </a:xfrm>
        </p:spPr>
        <p:txBody>
          <a:bodyPr>
            <a:normAutofit/>
          </a:bodyPr>
          <a:lstStyle/>
          <a:p>
            <a:pPr>
              <a:lnSpc>
                <a:spcPct val="90000"/>
              </a:lnSpc>
            </a:pPr>
            <a:r>
              <a:rPr lang="en-US" sz="4100"/>
              <a:t>Importance of Training and Awareness</a:t>
            </a:r>
          </a:p>
        </p:txBody>
      </p:sp>
      <p:pic>
        <p:nvPicPr>
          <p:cNvPr id="4098" name="Picture 2" descr="FOR EMPLOYEES - THE BHAVIN SHAH">
            <a:extLst>
              <a:ext uri="{FF2B5EF4-FFF2-40B4-BE49-F238E27FC236}">
                <a16:creationId xmlns:a16="http://schemas.microsoft.com/office/drawing/2014/main" id="{C8D217A1-3192-9162-64FA-F6836D042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31" r="20836"/>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885341" y="2333297"/>
            <a:ext cx="3630007" cy="3843666"/>
          </a:xfrm>
        </p:spPr>
        <p:txBody>
          <a:bodyPr>
            <a:normAutofit/>
          </a:bodyPr>
          <a:lstStyle/>
          <a:p>
            <a:pPr>
              <a:lnSpc>
                <a:spcPct val="90000"/>
              </a:lnSpc>
            </a:pPr>
            <a:r>
              <a:rPr lang="en-US" sz="1700"/>
              <a:t>• Training Objectives:</a:t>
            </a:r>
          </a:p>
          <a:p>
            <a:pPr>
              <a:lnSpc>
                <a:spcPct val="90000"/>
              </a:lnSpc>
            </a:pPr>
            <a:r>
              <a:rPr lang="en-US" sz="1700"/>
              <a:t>  - Increase employee awareness of information security policies</a:t>
            </a:r>
          </a:p>
          <a:p>
            <a:pPr>
              <a:lnSpc>
                <a:spcPct val="90000"/>
              </a:lnSpc>
            </a:pPr>
            <a:r>
              <a:rPr lang="en-US" sz="1700"/>
              <a:t>  - Educate employees about potential threats (phishing, social engineering, etc.)</a:t>
            </a:r>
          </a:p>
          <a:p>
            <a:pPr>
              <a:lnSpc>
                <a:spcPct val="90000"/>
              </a:lnSpc>
            </a:pPr>
            <a:r>
              <a:rPr lang="en-US" sz="1700"/>
              <a:t>• Training Programs:</a:t>
            </a:r>
          </a:p>
          <a:p>
            <a:pPr>
              <a:lnSpc>
                <a:spcPct val="90000"/>
              </a:lnSpc>
            </a:pPr>
            <a:r>
              <a:rPr lang="en-US" sz="1700"/>
              <a:t>  - Regular training sessions and workshops</a:t>
            </a:r>
          </a:p>
          <a:p>
            <a:pPr>
              <a:lnSpc>
                <a:spcPct val="90000"/>
              </a:lnSpc>
            </a:pPr>
            <a:r>
              <a:rPr lang="en-US" sz="1700"/>
              <a:t>  - Online courses and certifications</a:t>
            </a:r>
          </a:p>
          <a:p>
            <a:pPr>
              <a:lnSpc>
                <a:spcPct val="90000"/>
              </a:lnSpc>
            </a:pPr>
            <a:r>
              <a:rPr lang="en-US" sz="1700"/>
              <a:t>• Awareness Campaigns:</a:t>
            </a:r>
          </a:p>
          <a:p>
            <a:pPr>
              <a:lnSpc>
                <a:spcPct val="90000"/>
              </a:lnSpc>
            </a:pPr>
            <a:r>
              <a:rPr lang="en-US" sz="1700"/>
              <a:t>  - Use posters, newsletters, and internal communications to promote awareness</a:t>
            </a:r>
          </a:p>
          <a:p>
            <a:pPr>
              <a:lnSpc>
                <a:spcPct val="90000"/>
              </a:lnSpc>
            </a:pPr>
            <a:endParaRPr lang="en-US" sz="1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85341" y="365125"/>
            <a:ext cx="3630007" cy="1807305"/>
          </a:xfrm>
        </p:spPr>
        <p:txBody>
          <a:bodyPr>
            <a:normAutofit/>
          </a:bodyPr>
          <a:lstStyle/>
          <a:p>
            <a:pPr>
              <a:lnSpc>
                <a:spcPct val="90000"/>
              </a:lnSpc>
            </a:pPr>
            <a:r>
              <a:rPr lang="en-US" sz="3100"/>
              <a:t>Ensuring Documentation and Continuous Improvement</a:t>
            </a:r>
          </a:p>
        </p:txBody>
      </p:sp>
      <p:pic>
        <p:nvPicPr>
          <p:cNvPr id="5" name="Picture 4" descr="Different coloured organisers">
            <a:extLst>
              <a:ext uri="{FF2B5EF4-FFF2-40B4-BE49-F238E27FC236}">
                <a16:creationId xmlns:a16="http://schemas.microsoft.com/office/drawing/2014/main" id="{6D1CE3BD-B6D4-0EB2-F880-BDD1865BBB21}"/>
              </a:ext>
            </a:extLst>
          </p:cNvPr>
          <p:cNvPicPr>
            <a:picLocks noChangeAspect="1"/>
          </p:cNvPicPr>
          <p:nvPr/>
        </p:nvPicPr>
        <p:blipFill>
          <a:blip r:embed="rId2"/>
          <a:srcRect l="29819" r="29712" b="1"/>
          <a:stretch/>
        </p:blipFill>
        <p:spPr>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p:cNvSpPr>
            <a:spLocks noGrp="1"/>
          </p:cNvSpPr>
          <p:nvPr>
            <p:ph idx="1"/>
          </p:nvPr>
        </p:nvSpPr>
        <p:spPr>
          <a:xfrm>
            <a:off x="4885341" y="2333297"/>
            <a:ext cx="3630007" cy="3843666"/>
          </a:xfrm>
        </p:spPr>
        <p:txBody>
          <a:bodyPr>
            <a:normAutofit/>
          </a:bodyPr>
          <a:lstStyle/>
          <a:p>
            <a:pPr>
              <a:lnSpc>
                <a:spcPct val="90000"/>
              </a:lnSpc>
            </a:pPr>
            <a:r>
              <a:rPr lang="en-US" sz="1700" dirty="0"/>
              <a:t>• Documentation Requirements:</a:t>
            </a:r>
          </a:p>
          <a:p>
            <a:pPr>
              <a:lnSpc>
                <a:spcPct val="90000"/>
              </a:lnSpc>
            </a:pPr>
            <a:r>
              <a:rPr lang="en-US" sz="1700" dirty="0"/>
              <a:t>  - Maintain comprehensive documentation of policies, procedures, and controls</a:t>
            </a:r>
          </a:p>
          <a:p>
            <a:pPr>
              <a:lnSpc>
                <a:spcPct val="90000"/>
              </a:lnSpc>
            </a:pPr>
            <a:r>
              <a:rPr lang="en-US" sz="1700" dirty="0"/>
              <a:t>• Auditing:</a:t>
            </a:r>
          </a:p>
          <a:p>
            <a:pPr>
              <a:lnSpc>
                <a:spcPct val="90000"/>
              </a:lnSpc>
            </a:pPr>
            <a:r>
              <a:rPr lang="en-US" sz="1700" dirty="0"/>
              <a:t>  - Conduct regular internal and external audits to ensure compliance</a:t>
            </a:r>
          </a:p>
          <a:p>
            <a:pPr>
              <a:lnSpc>
                <a:spcPct val="90000"/>
              </a:lnSpc>
            </a:pPr>
            <a:r>
              <a:rPr lang="en-US" sz="1700" dirty="0"/>
              <a:t>• Continuous Improvement:</a:t>
            </a:r>
          </a:p>
          <a:p>
            <a:pPr>
              <a:lnSpc>
                <a:spcPct val="90000"/>
              </a:lnSpc>
            </a:pPr>
            <a:r>
              <a:rPr lang="en-US" sz="1700" dirty="0"/>
              <a:t>  - Regularly review and update policies based on new threats and changes in the environment</a:t>
            </a:r>
          </a:p>
          <a:p>
            <a:pPr>
              <a:lnSpc>
                <a:spcPct val="90000"/>
              </a:lnSpc>
            </a:pPr>
            <a:r>
              <a:rPr lang="en-US" sz="1700" dirty="0"/>
              <a:t>  - Solicit feedback from employees and stakeholders</a:t>
            </a:r>
          </a:p>
          <a:p>
            <a:pPr>
              <a:lnSpc>
                <a:spcPct val="90000"/>
              </a:lnSpc>
            </a:pP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TotalTime>
  <Words>477</Words>
  <Application>Microsoft Office PowerPoint</Application>
  <PresentationFormat>On-screen Show (4:3)</PresentationFormat>
  <Paragraphs>64</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Implementation Plan for Information Security Standard</vt:lpstr>
      <vt:lpstr>Overview of the Implementation Process</vt:lpstr>
      <vt:lpstr>Steps for Asset Inventory and Risk Assessment</vt:lpstr>
      <vt:lpstr>Security Control Planning</vt:lpstr>
      <vt:lpstr>Continuous Monitoring and Incident Management</vt:lpstr>
      <vt:lpstr>Importance of Training and Awareness</vt:lpstr>
      <vt:lpstr>Ensuring Documentation and Continuous Improvement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keywords/>
  <dc:description>generated using python-pptx</dc:description>
  <cp:lastModifiedBy>DEWMINI P L T it22357762</cp:lastModifiedBy>
  <cp:revision>3</cp:revision>
  <dcterms:created xsi:type="dcterms:W3CDTF">2013-01-27T09:14:16Z</dcterms:created>
  <dcterms:modified xsi:type="dcterms:W3CDTF">2024-09-29T12:30:39Z</dcterms:modified>
  <cp:category/>
</cp:coreProperties>
</file>